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95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5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0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05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65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8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7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2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77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1CEC-8140-4012-8EE2-67DEC80209D6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9A6E-CAD0-4696-9366-2EFAD6223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46640" cy="18276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Vývoj právní úpravy </a:t>
            </a:r>
            <a:br>
              <a:rPr lang="cs-CZ" b="1" dirty="0"/>
            </a:br>
            <a:r>
              <a:rPr lang="cs-CZ" b="1" dirty="0"/>
              <a:t>do roku 1952</a:t>
            </a:r>
            <a:br>
              <a:rPr lang="cs-CZ" b="1" dirty="0"/>
            </a:br>
            <a:r>
              <a:rPr lang="cs-CZ" b="1" dirty="0"/>
              <a:t>VOKT (P-6a)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363175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prameny burzovního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Patent</a:t>
            </a:r>
            <a:r>
              <a:rPr lang="cs-CZ" dirty="0"/>
              <a:t> Marie Terezie, jenž pochází z roku </a:t>
            </a:r>
            <a:r>
              <a:rPr lang="cs-CZ" b="1" dirty="0"/>
              <a:t>1761</a:t>
            </a:r>
          </a:p>
          <a:p>
            <a:r>
              <a:rPr lang="cs-CZ" b="1" dirty="0"/>
              <a:t>Patent z roku 1771, </a:t>
            </a:r>
            <a:r>
              <a:rPr lang="cs-CZ" dirty="0"/>
              <a:t>jímž byla založena peněžní burza ve Vídni obsahoval 31 článků, které se týkaly organizace burzy a burzovních obchodů</a:t>
            </a:r>
          </a:p>
          <a:p>
            <a:r>
              <a:rPr lang="cs-CZ" dirty="0"/>
              <a:t>Uvedený patent byl změněn v roce </a:t>
            </a:r>
            <a:r>
              <a:rPr lang="cs-CZ" b="1" dirty="0"/>
              <a:t>1810 </a:t>
            </a:r>
            <a:r>
              <a:rPr lang="cs-CZ" dirty="0"/>
              <a:t>dekretem Dvorské komory a později výnosem ministerstva financí </a:t>
            </a:r>
            <a:r>
              <a:rPr lang="cs-CZ" b="1" dirty="0"/>
              <a:t>č. 452/1850 </a:t>
            </a:r>
            <a:r>
              <a:rPr lang="cs-CZ" b="1" dirty="0" err="1"/>
              <a:t>ř.z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05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Nejstarší prameny burzovního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200/1854 </a:t>
            </a:r>
            <a:r>
              <a:rPr lang="cs-CZ" dirty="0" err="1"/>
              <a:t>ř.z</a:t>
            </a:r>
            <a:r>
              <a:rPr lang="cs-CZ" dirty="0"/>
              <a:t>, o vídeňské  </a:t>
            </a:r>
            <a:r>
              <a:rPr lang="cs-CZ" dirty="0" err="1"/>
              <a:t>burse</a:t>
            </a:r>
            <a:r>
              <a:rPr lang="cs-CZ" dirty="0"/>
              <a:t> peněžní</a:t>
            </a:r>
          </a:p>
          <a:p>
            <a:r>
              <a:rPr lang="cs-CZ" dirty="0"/>
              <a:t>Zákon č. 58/1860 </a:t>
            </a:r>
            <a:r>
              <a:rPr lang="cs-CZ" dirty="0" err="1"/>
              <a:t>ř.z</a:t>
            </a:r>
            <a:r>
              <a:rPr lang="cs-CZ" dirty="0"/>
              <a:t>., o </a:t>
            </a:r>
            <a:r>
              <a:rPr lang="cs-CZ" dirty="0" err="1"/>
              <a:t>buszách</a:t>
            </a:r>
            <a:r>
              <a:rPr lang="cs-CZ" dirty="0"/>
              <a:t> na zboží a senzálech</a:t>
            </a:r>
          </a:p>
          <a:p>
            <a:r>
              <a:rPr lang="cs-CZ" dirty="0"/>
              <a:t>Zákon č. 1/1863 </a:t>
            </a:r>
            <a:r>
              <a:rPr lang="cs-CZ" dirty="0" err="1"/>
              <a:t>ř.z</a:t>
            </a:r>
            <a:r>
              <a:rPr lang="cs-CZ" dirty="0"/>
              <a:t>., jímž se uvozuje Všeobecný obchodní zákoník</a:t>
            </a:r>
          </a:p>
          <a:p>
            <a:r>
              <a:rPr lang="cs-CZ" dirty="0"/>
              <a:t>Zákon č. 67/1875 </a:t>
            </a:r>
            <a:r>
              <a:rPr lang="cs-CZ" dirty="0" err="1"/>
              <a:t>ř.z</a:t>
            </a:r>
            <a:r>
              <a:rPr lang="cs-CZ" dirty="0"/>
              <a:t>., o organizaci </a:t>
            </a:r>
            <a:r>
              <a:rPr lang="cs-CZ" dirty="0" err="1"/>
              <a:t>burzs</a:t>
            </a:r>
            <a:r>
              <a:rPr lang="cs-CZ" dirty="0"/>
              <a:t> </a:t>
            </a:r>
          </a:p>
          <a:p>
            <a:r>
              <a:rPr lang="cs-CZ" dirty="0"/>
              <a:t>Zákon č. 68/1875 </a:t>
            </a:r>
            <a:r>
              <a:rPr lang="cs-CZ" dirty="0" err="1"/>
              <a:t>ř.z</a:t>
            </a:r>
            <a:r>
              <a:rPr lang="cs-CZ" dirty="0"/>
              <a:t>., o obchodních dohodcích a senzálech</a:t>
            </a:r>
          </a:p>
          <a:p>
            <a:r>
              <a:rPr lang="cs-CZ" dirty="0"/>
              <a:t>Zákon č. 10/1910 </a:t>
            </a:r>
            <a:r>
              <a:rPr lang="cs-CZ" dirty="0" err="1"/>
              <a:t>ř.z</a:t>
            </a:r>
            <a:r>
              <a:rPr lang="cs-CZ" dirty="0"/>
              <a:t>., novela zákon č. 67/1875 </a:t>
            </a:r>
            <a:r>
              <a:rPr lang="cs-CZ" dirty="0" err="1"/>
              <a:t>ř.z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71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Nejstarší prameny burzovního práva</a:t>
            </a:r>
            <a:br>
              <a:rPr lang="cs-CZ" b="1" dirty="0"/>
            </a:br>
            <a:r>
              <a:rPr lang="cs-CZ" b="1" dirty="0"/>
              <a:t>- nařízení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č. 78/1903 </a:t>
            </a:r>
            <a:r>
              <a:rPr lang="cs-CZ" dirty="0" err="1"/>
              <a:t>ř.z</a:t>
            </a:r>
            <a:r>
              <a:rPr lang="cs-CZ" dirty="0"/>
              <a:t>.</a:t>
            </a:r>
          </a:p>
          <a:p>
            <a:r>
              <a:rPr lang="cs-CZ" dirty="0"/>
              <a:t>Nařízení č. 79/1903 </a:t>
            </a:r>
            <a:r>
              <a:rPr lang="cs-CZ" dirty="0" err="1"/>
              <a:t>ř.z</a:t>
            </a:r>
            <a:r>
              <a:rPr lang="cs-CZ" dirty="0"/>
              <a:t>.</a:t>
            </a:r>
          </a:p>
          <a:p>
            <a:r>
              <a:rPr lang="cs-CZ" dirty="0"/>
              <a:t>Nařízení č. 80/1903 </a:t>
            </a:r>
            <a:r>
              <a:rPr lang="cs-CZ" dirty="0" err="1"/>
              <a:t>ř.z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69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Vznik samostatného Československa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Zákon Národního výboru československého č. 11/1918 Sb., o zřízení samostatného státu československého, podle čl. 2 tohoto zákona zůstávají v platnosti zemské a říšské zákony a nařízení, které mají „ zůstat prozatím v platnosti“.</a:t>
            </a:r>
          </a:p>
          <a:p>
            <a:r>
              <a:rPr lang="cs-CZ" dirty="0"/>
              <a:t>V oblasti burzovního práva je faktem právní dualismus v Čechách zůstalo právo rakouské a na Slovensku právo uherské – tato situace musela být korigována na Slovensku </a:t>
            </a:r>
            <a:r>
              <a:rPr lang="cs-CZ"/>
              <a:t>novým zákonem.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897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Vývoj právní úpravy  do roku 1952 VOKT (P-6a)</vt:lpstr>
      <vt:lpstr>První prameny burzovního práva</vt:lpstr>
      <vt:lpstr>Nejstarší prameny burzovního práva</vt:lpstr>
      <vt:lpstr>Nejstarší prameny burzovního práva - nařízení</vt:lpstr>
      <vt:lpstr>Vznik samostatného Československa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právní úpravy  do roku 1952</dc:title>
  <dc:creator>Pavel Seknička</dc:creator>
  <cp:lastModifiedBy>Michaela Spackova</cp:lastModifiedBy>
  <cp:revision>5</cp:revision>
  <dcterms:created xsi:type="dcterms:W3CDTF">2012-11-10T12:52:29Z</dcterms:created>
  <dcterms:modified xsi:type="dcterms:W3CDTF">2019-04-25T10:07:46Z</dcterms:modified>
</cp:coreProperties>
</file>