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24" r:id="rId3"/>
    <p:sldId id="409" r:id="rId4"/>
    <p:sldId id="262" r:id="rId5"/>
    <p:sldId id="399" r:id="rId6"/>
    <p:sldId id="404" r:id="rId7"/>
    <p:sldId id="263" r:id="rId8"/>
    <p:sldId id="356" r:id="rId9"/>
    <p:sldId id="469" r:id="rId10"/>
    <p:sldId id="410" r:id="rId11"/>
    <p:sldId id="423" r:id="rId12"/>
    <p:sldId id="421" r:id="rId13"/>
    <p:sldId id="317" r:id="rId14"/>
    <p:sldId id="429" r:id="rId15"/>
    <p:sldId id="430" r:id="rId16"/>
    <p:sldId id="306" r:id="rId17"/>
    <p:sldId id="450" r:id="rId18"/>
    <p:sldId id="451" r:id="rId19"/>
    <p:sldId id="452" r:id="rId20"/>
    <p:sldId id="431" r:id="rId21"/>
    <p:sldId id="466" r:id="rId22"/>
    <p:sldId id="467" r:id="rId23"/>
    <p:sldId id="464" r:id="rId24"/>
    <p:sldId id="432" r:id="rId25"/>
    <p:sldId id="331" r:id="rId26"/>
    <p:sldId id="433" r:id="rId27"/>
    <p:sldId id="434" r:id="rId28"/>
    <p:sldId id="416" r:id="rId29"/>
    <p:sldId id="417" r:id="rId30"/>
    <p:sldId id="435" r:id="rId31"/>
    <p:sldId id="463" r:id="rId32"/>
    <p:sldId id="368" r:id="rId33"/>
    <p:sldId id="457" r:id="rId34"/>
    <p:sldId id="470" r:id="rId35"/>
    <p:sldId id="412" r:id="rId36"/>
    <p:sldId id="475" r:id="rId37"/>
    <p:sldId id="472" r:id="rId38"/>
    <p:sldId id="413" r:id="rId39"/>
    <p:sldId id="373" r:id="rId40"/>
    <p:sldId id="471" r:id="rId41"/>
    <p:sldId id="473" r:id="rId42"/>
    <p:sldId id="474" r:id="rId43"/>
    <p:sldId id="303" r:id="rId44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0019"/>
    <a:srgbClr val="006600"/>
    <a:srgbClr val="FCC2F0"/>
    <a:srgbClr val="800080"/>
    <a:srgbClr val="F6FDA1"/>
    <a:srgbClr val="DBE7CB"/>
    <a:srgbClr val="E8D8D6"/>
    <a:srgbClr val="238936"/>
    <a:srgbClr val="585858"/>
    <a:srgbClr val="AB8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x-nfs-01\O_obchod\Obchod\Jana\Jana_statistiky\PSE_po&#269;et%20&#269;len&#367;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px-nfs-01\O_obchod\Obchod\Jana\Jana_statistiky\historie%20indexu%20od%201993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x-nfs-01\O_obchod\Obchod\Jana\Jana_statistiky\Rocni_prehledy_PS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Počet členů burzy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496062992125986"/>
          <c:y val="0.18842592592592591"/>
          <c:w val="0.88115048118985129"/>
          <c:h val="0.65057086614173232"/>
        </c:manualLayout>
      </c:layout>
      <c:lineChart>
        <c:grouping val="stacke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members</c:v>
                </c:pt>
              </c:strCache>
            </c:strRef>
          </c:tx>
          <c:spPr>
            <a:ln>
              <a:solidFill>
                <a:srgbClr val="D10019"/>
              </a:solidFill>
            </a:ln>
          </c:spPr>
          <c:marker>
            <c:spPr>
              <a:ln>
                <a:solidFill>
                  <a:srgbClr val="D10019"/>
                </a:solidFill>
              </a:ln>
            </c:spPr>
          </c:marker>
          <c:cat>
            <c:numRef>
              <c:f>List1!$A$3:$A$28</c:f>
              <c:numCache>
                <c:formatCode>General</c:formatCode>
                <c:ptCount val="2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</c:numCache>
            </c:numRef>
          </c:cat>
          <c:val>
            <c:numRef>
              <c:f>List1!$B$3:$B$28</c:f>
              <c:numCache>
                <c:formatCode>General</c:formatCode>
                <c:ptCount val="26"/>
                <c:pt idx="0">
                  <c:v>62</c:v>
                </c:pt>
                <c:pt idx="1">
                  <c:v>71</c:v>
                </c:pt>
                <c:pt idx="2">
                  <c:v>101</c:v>
                </c:pt>
                <c:pt idx="3">
                  <c:v>109</c:v>
                </c:pt>
                <c:pt idx="4">
                  <c:v>88</c:v>
                </c:pt>
                <c:pt idx="5">
                  <c:v>73</c:v>
                </c:pt>
                <c:pt idx="6">
                  <c:v>71</c:v>
                </c:pt>
                <c:pt idx="7">
                  <c:v>53</c:v>
                </c:pt>
                <c:pt idx="8">
                  <c:v>43</c:v>
                </c:pt>
                <c:pt idx="9">
                  <c:v>34</c:v>
                </c:pt>
                <c:pt idx="10">
                  <c:v>28</c:v>
                </c:pt>
                <c:pt idx="11">
                  <c:v>26</c:v>
                </c:pt>
                <c:pt idx="12">
                  <c:v>24</c:v>
                </c:pt>
                <c:pt idx="13">
                  <c:v>22</c:v>
                </c:pt>
                <c:pt idx="14">
                  <c:v>21</c:v>
                </c:pt>
                <c:pt idx="15">
                  <c:v>21</c:v>
                </c:pt>
                <c:pt idx="16">
                  <c:v>20</c:v>
                </c:pt>
                <c:pt idx="17">
                  <c:v>19</c:v>
                </c:pt>
                <c:pt idx="18">
                  <c:v>21</c:v>
                </c:pt>
                <c:pt idx="19">
                  <c:v>17</c:v>
                </c:pt>
                <c:pt idx="20">
                  <c:v>19</c:v>
                </c:pt>
                <c:pt idx="21">
                  <c:v>20</c:v>
                </c:pt>
                <c:pt idx="22">
                  <c:v>20</c:v>
                </c:pt>
                <c:pt idx="23">
                  <c:v>18</c:v>
                </c:pt>
                <c:pt idx="24">
                  <c:v>18</c:v>
                </c:pt>
                <c:pt idx="25">
                  <c:v>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993-4216-8423-028C0EBDB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928064"/>
        <c:axId val="90199168"/>
      </c:lineChart>
      <c:catAx>
        <c:axId val="8992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cs-CZ"/>
          </a:p>
        </c:txPr>
        <c:crossAx val="90199168"/>
        <c:crosses val="autoZero"/>
        <c:auto val="1"/>
        <c:lblAlgn val="ctr"/>
        <c:lblOffset val="100"/>
        <c:noMultiLvlLbl val="0"/>
      </c:catAx>
      <c:valAx>
        <c:axId val="9019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928064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99483019168075E-2"/>
          <c:y val="3.0054651274611953E-2"/>
          <c:w val="0.87706529865584981"/>
          <c:h val="0.83091623228695677"/>
        </c:manualLayout>
      </c:layout>
      <c:lineChart>
        <c:grouping val="standard"/>
        <c:varyColors val="0"/>
        <c:ser>
          <c:idx val="0"/>
          <c:order val="0"/>
          <c:tx>
            <c:v>PX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'historie indexu'!$A$2983:$A$6245</c:f>
              <c:numCache>
                <c:formatCode>m/d/yyyy</c:formatCode>
                <c:ptCount val="3263"/>
                <c:pt idx="0">
                  <c:v>38796</c:v>
                </c:pt>
                <c:pt idx="1">
                  <c:v>38797</c:v>
                </c:pt>
                <c:pt idx="2">
                  <c:v>38798</c:v>
                </c:pt>
                <c:pt idx="3">
                  <c:v>38799</c:v>
                </c:pt>
                <c:pt idx="4">
                  <c:v>38800</c:v>
                </c:pt>
                <c:pt idx="5">
                  <c:v>38803</c:v>
                </c:pt>
                <c:pt idx="6">
                  <c:v>38804</c:v>
                </c:pt>
                <c:pt idx="7">
                  <c:v>38805</c:v>
                </c:pt>
                <c:pt idx="8">
                  <c:v>38806</c:v>
                </c:pt>
                <c:pt idx="9">
                  <c:v>38807</c:v>
                </c:pt>
                <c:pt idx="10">
                  <c:v>38810</c:v>
                </c:pt>
                <c:pt idx="11">
                  <c:v>38811</c:v>
                </c:pt>
                <c:pt idx="12">
                  <c:v>38812</c:v>
                </c:pt>
                <c:pt idx="13">
                  <c:v>38813</c:v>
                </c:pt>
                <c:pt idx="14">
                  <c:v>38814</c:v>
                </c:pt>
                <c:pt idx="15">
                  <c:v>38817</c:v>
                </c:pt>
                <c:pt idx="16">
                  <c:v>38818</c:v>
                </c:pt>
                <c:pt idx="17">
                  <c:v>38819</c:v>
                </c:pt>
                <c:pt idx="18">
                  <c:v>38820</c:v>
                </c:pt>
                <c:pt idx="19">
                  <c:v>38821</c:v>
                </c:pt>
                <c:pt idx="20">
                  <c:v>38825</c:v>
                </c:pt>
                <c:pt idx="21">
                  <c:v>38826</c:v>
                </c:pt>
                <c:pt idx="22">
                  <c:v>38827</c:v>
                </c:pt>
                <c:pt idx="23">
                  <c:v>38828</c:v>
                </c:pt>
                <c:pt idx="24">
                  <c:v>38831</c:v>
                </c:pt>
                <c:pt idx="25">
                  <c:v>38832</c:v>
                </c:pt>
                <c:pt idx="26">
                  <c:v>38833</c:v>
                </c:pt>
                <c:pt idx="27">
                  <c:v>38834</c:v>
                </c:pt>
                <c:pt idx="28">
                  <c:v>38835</c:v>
                </c:pt>
                <c:pt idx="29">
                  <c:v>38839</c:v>
                </c:pt>
                <c:pt idx="30">
                  <c:v>38840</c:v>
                </c:pt>
                <c:pt idx="31">
                  <c:v>38841</c:v>
                </c:pt>
                <c:pt idx="32">
                  <c:v>38842</c:v>
                </c:pt>
                <c:pt idx="33">
                  <c:v>38846</c:v>
                </c:pt>
                <c:pt idx="34">
                  <c:v>38847</c:v>
                </c:pt>
                <c:pt idx="35">
                  <c:v>38848</c:v>
                </c:pt>
                <c:pt idx="36">
                  <c:v>38849</c:v>
                </c:pt>
                <c:pt idx="37">
                  <c:v>38852</c:v>
                </c:pt>
                <c:pt idx="38">
                  <c:v>38853</c:v>
                </c:pt>
                <c:pt idx="39">
                  <c:v>38854</c:v>
                </c:pt>
                <c:pt idx="40">
                  <c:v>38855</c:v>
                </c:pt>
                <c:pt idx="41">
                  <c:v>38856</c:v>
                </c:pt>
                <c:pt idx="42">
                  <c:v>38859</c:v>
                </c:pt>
                <c:pt idx="43">
                  <c:v>38860</c:v>
                </c:pt>
                <c:pt idx="44">
                  <c:v>38861</c:v>
                </c:pt>
                <c:pt idx="45">
                  <c:v>38862</c:v>
                </c:pt>
                <c:pt idx="46">
                  <c:v>38863</c:v>
                </c:pt>
                <c:pt idx="47">
                  <c:v>38866</c:v>
                </c:pt>
                <c:pt idx="48">
                  <c:v>38867</c:v>
                </c:pt>
                <c:pt idx="49">
                  <c:v>38868</c:v>
                </c:pt>
                <c:pt idx="50">
                  <c:v>38869</c:v>
                </c:pt>
                <c:pt idx="51">
                  <c:v>38870</c:v>
                </c:pt>
                <c:pt idx="52">
                  <c:v>38873</c:v>
                </c:pt>
                <c:pt idx="53">
                  <c:v>38874</c:v>
                </c:pt>
                <c:pt idx="54">
                  <c:v>38875</c:v>
                </c:pt>
                <c:pt idx="55">
                  <c:v>38876</c:v>
                </c:pt>
                <c:pt idx="56">
                  <c:v>38877</c:v>
                </c:pt>
                <c:pt idx="57">
                  <c:v>38880</c:v>
                </c:pt>
                <c:pt idx="58">
                  <c:v>38881</c:v>
                </c:pt>
                <c:pt idx="59">
                  <c:v>38882</c:v>
                </c:pt>
                <c:pt idx="60">
                  <c:v>38883</c:v>
                </c:pt>
                <c:pt idx="61">
                  <c:v>38884</c:v>
                </c:pt>
                <c:pt idx="62">
                  <c:v>38887</c:v>
                </c:pt>
                <c:pt idx="63">
                  <c:v>38888</c:v>
                </c:pt>
                <c:pt idx="64">
                  <c:v>38889</c:v>
                </c:pt>
                <c:pt idx="65">
                  <c:v>38890</c:v>
                </c:pt>
                <c:pt idx="66">
                  <c:v>38891</c:v>
                </c:pt>
                <c:pt idx="67">
                  <c:v>38894</c:v>
                </c:pt>
                <c:pt idx="68">
                  <c:v>38895</c:v>
                </c:pt>
                <c:pt idx="69">
                  <c:v>38896</c:v>
                </c:pt>
                <c:pt idx="70">
                  <c:v>38897</c:v>
                </c:pt>
                <c:pt idx="71">
                  <c:v>38898</c:v>
                </c:pt>
                <c:pt idx="72">
                  <c:v>38901</c:v>
                </c:pt>
                <c:pt idx="73">
                  <c:v>38902</c:v>
                </c:pt>
                <c:pt idx="74">
                  <c:v>38905</c:v>
                </c:pt>
                <c:pt idx="75">
                  <c:v>38908</c:v>
                </c:pt>
                <c:pt idx="76">
                  <c:v>38909</c:v>
                </c:pt>
                <c:pt idx="77">
                  <c:v>38910</c:v>
                </c:pt>
                <c:pt idx="78">
                  <c:v>38911</c:v>
                </c:pt>
                <c:pt idx="79">
                  <c:v>38912</c:v>
                </c:pt>
                <c:pt idx="80">
                  <c:v>38915</c:v>
                </c:pt>
                <c:pt idx="81">
                  <c:v>38916</c:v>
                </c:pt>
                <c:pt idx="82">
                  <c:v>38917</c:v>
                </c:pt>
                <c:pt idx="83">
                  <c:v>38918</c:v>
                </c:pt>
                <c:pt idx="84">
                  <c:v>38919</c:v>
                </c:pt>
                <c:pt idx="85">
                  <c:v>38922</c:v>
                </c:pt>
                <c:pt idx="86">
                  <c:v>38923</c:v>
                </c:pt>
                <c:pt idx="87">
                  <c:v>38924</c:v>
                </c:pt>
                <c:pt idx="88">
                  <c:v>38925</c:v>
                </c:pt>
                <c:pt idx="89">
                  <c:v>38926</c:v>
                </c:pt>
                <c:pt idx="90">
                  <c:v>38929</c:v>
                </c:pt>
                <c:pt idx="91">
                  <c:v>38930</c:v>
                </c:pt>
                <c:pt idx="92">
                  <c:v>38931</c:v>
                </c:pt>
                <c:pt idx="93">
                  <c:v>38932</c:v>
                </c:pt>
                <c:pt idx="94">
                  <c:v>38933</c:v>
                </c:pt>
                <c:pt idx="95">
                  <c:v>38936</c:v>
                </c:pt>
                <c:pt idx="96">
                  <c:v>38937</c:v>
                </c:pt>
                <c:pt idx="97">
                  <c:v>38938</c:v>
                </c:pt>
                <c:pt idx="98">
                  <c:v>38939</c:v>
                </c:pt>
                <c:pt idx="99">
                  <c:v>38940</c:v>
                </c:pt>
                <c:pt idx="100">
                  <c:v>38943</c:v>
                </c:pt>
                <c:pt idx="101">
                  <c:v>38944</c:v>
                </c:pt>
                <c:pt idx="102">
                  <c:v>38945</c:v>
                </c:pt>
                <c:pt idx="103">
                  <c:v>38946</c:v>
                </c:pt>
                <c:pt idx="104">
                  <c:v>38947</c:v>
                </c:pt>
                <c:pt idx="105">
                  <c:v>38950</c:v>
                </c:pt>
                <c:pt idx="106">
                  <c:v>38951</c:v>
                </c:pt>
                <c:pt idx="107">
                  <c:v>38952</c:v>
                </c:pt>
                <c:pt idx="108">
                  <c:v>38953</c:v>
                </c:pt>
                <c:pt idx="109">
                  <c:v>38954</c:v>
                </c:pt>
                <c:pt idx="110">
                  <c:v>38957</c:v>
                </c:pt>
                <c:pt idx="111">
                  <c:v>38958</c:v>
                </c:pt>
                <c:pt idx="112">
                  <c:v>38959</c:v>
                </c:pt>
                <c:pt idx="113">
                  <c:v>38960</c:v>
                </c:pt>
                <c:pt idx="114">
                  <c:v>38961</c:v>
                </c:pt>
                <c:pt idx="115">
                  <c:v>38964</c:v>
                </c:pt>
                <c:pt idx="116">
                  <c:v>38965</c:v>
                </c:pt>
                <c:pt idx="117">
                  <c:v>38966</c:v>
                </c:pt>
                <c:pt idx="118">
                  <c:v>38967</c:v>
                </c:pt>
                <c:pt idx="119">
                  <c:v>38968</c:v>
                </c:pt>
                <c:pt idx="120">
                  <c:v>38971</c:v>
                </c:pt>
                <c:pt idx="121">
                  <c:v>38972</c:v>
                </c:pt>
                <c:pt idx="122">
                  <c:v>38973</c:v>
                </c:pt>
                <c:pt idx="123">
                  <c:v>38974</c:v>
                </c:pt>
                <c:pt idx="124">
                  <c:v>38975</c:v>
                </c:pt>
                <c:pt idx="125">
                  <c:v>38978</c:v>
                </c:pt>
                <c:pt idx="126">
                  <c:v>38979</c:v>
                </c:pt>
                <c:pt idx="127">
                  <c:v>38980</c:v>
                </c:pt>
                <c:pt idx="128">
                  <c:v>38981</c:v>
                </c:pt>
                <c:pt idx="129">
                  <c:v>38982</c:v>
                </c:pt>
                <c:pt idx="130">
                  <c:v>38985</c:v>
                </c:pt>
                <c:pt idx="131">
                  <c:v>38986</c:v>
                </c:pt>
                <c:pt idx="132">
                  <c:v>38987</c:v>
                </c:pt>
                <c:pt idx="133">
                  <c:v>38989</c:v>
                </c:pt>
                <c:pt idx="134">
                  <c:v>38992</c:v>
                </c:pt>
                <c:pt idx="135">
                  <c:v>38993</c:v>
                </c:pt>
                <c:pt idx="136">
                  <c:v>38994</c:v>
                </c:pt>
                <c:pt idx="137">
                  <c:v>38995</c:v>
                </c:pt>
                <c:pt idx="138">
                  <c:v>38996</c:v>
                </c:pt>
                <c:pt idx="139">
                  <c:v>38999</c:v>
                </c:pt>
                <c:pt idx="140">
                  <c:v>39000</c:v>
                </c:pt>
                <c:pt idx="141">
                  <c:v>39001</c:v>
                </c:pt>
                <c:pt idx="142">
                  <c:v>39002</c:v>
                </c:pt>
                <c:pt idx="143">
                  <c:v>39003</c:v>
                </c:pt>
                <c:pt idx="144">
                  <c:v>39006</c:v>
                </c:pt>
                <c:pt idx="145">
                  <c:v>39007</c:v>
                </c:pt>
                <c:pt idx="146">
                  <c:v>39008</c:v>
                </c:pt>
                <c:pt idx="147">
                  <c:v>39009</c:v>
                </c:pt>
                <c:pt idx="148">
                  <c:v>39010</c:v>
                </c:pt>
                <c:pt idx="149">
                  <c:v>39013</c:v>
                </c:pt>
                <c:pt idx="150">
                  <c:v>39014</c:v>
                </c:pt>
                <c:pt idx="151">
                  <c:v>39015</c:v>
                </c:pt>
                <c:pt idx="152">
                  <c:v>39016</c:v>
                </c:pt>
                <c:pt idx="153">
                  <c:v>39017</c:v>
                </c:pt>
                <c:pt idx="154">
                  <c:v>39020</c:v>
                </c:pt>
                <c:pt idx="155">
                  <c:v>39021</c:v>
                </c:pt>
                <c:pt idx="156">
                  <c:v>39022</c:v>
                </c:pt>
                <c:pt idx="157">
                  <c:v>39023</c:v>
                </c:pt>
                <c:pt idx="158">
                  <c:v>39024</c:v>
                </c:pt>
                <c:pt idx="159">
                  <c:v>39027</c:v>
                </c:pt>
                <c:pt idx="160">
                  <c:v>39028</c:v>
                </c:pt>
                <c:pt idx="161">
                  <c:v>39029</c:v>
                </c:pt>
                <c:pt idx="162">
                  <c:v>39030</c:v>
                </c:pt>
                <c:pt idx="163">
                  <c:v>39031</c:v>
                </c:pt>
                <c:pt idx="164">
                  <c:v>39034</c:v>
                </c:pt>
                <c:pt idx="165">
                  <c:v>39035</c:v>
                </c:pt>
                <c:pt idx="166">
                  <c:v>39036</c:v>
                </c:pt>
                <c:pt idx="167">
                  <c:v>39037</c:v>
                </c:pt>
                <c:pt idx="168">
                  <c:v>39041</c:v>
                </c:pt>
                <c:pt idx="169">
                  <c:v>39042</c:v>
                </c:pt>
                <c:pt idx="170">
                  <c:v>39043</c:v>
                </c:pt>
                <c:pt idx="171">
                  <c:v>39044</c:v>
                </c:pt>
                <c:pt idx="172">
                  <c:v>39045</c:v>
                </c:pt>
                <c:pt idx="173">
                  <c:v>39048</c:v>
                </c:pt>
                <c:pt idx="174">
                  <c:v>39049</c:v>
                </c:pt>
                <c:pt idx="175">
                  <c:v>39050</c:v>
                </c:pt>
                <c:pt idx="176">
                  <c:v>39051</c:v>
                </c:pt>
                <c:pt idx="177">
                  <c:v>39052</c:v>
                </c:pt>
                <c:pt idx="178">
                  <c:v>39055</c:v>
                </c:pt>
                <c:pt idx="179">
                  <c:v>39056</c:v>
                </c:pt>
                <c:pt idx="180">
                  <c:v>39057</c:v>
                </c:pt>
                <c:pt idx="181">
                  <c:v>39058</c:v>
                </c:pt>
                <c:pt idx="182">
                  <c:v>39059</c:v>
                </c:pt>
                <c:pt idx="183">
                  <c:v>39062</c:v>
                </c:pt>
                <c:pt idx="184">
                  <c:v>39063</c:v>
                </c:pt>
                <c:pt idx="185">
                  <c:v>39064</c:v>
                </c:pt>
                <c:pt idx="186">
                  <c:v>39065</c:v>
                </c:pt>
                <c:pt idx="187">
                  <c:v>39066</c:v>
                </c:pt>
                <c:pt idx="188">
                  <c:v>39069</c:v>
                </c:pt>
                <c:pt idx="189">
                  <c:v>39070</c:v>
                </c:pt>
                <c:pt idx="190">
                  <c:v>39071</c:v>
                </c:pt>
                <c:pt idx="191">
                  <c:v>39072</c:v>
                </c:pt>
                <c:pt idx="192">
                  <c:v>39073</c:v>
                </c:pt>
                <c:pt idx="193">
                  <c:v>39078</c:v>
                </c:pt>
                <c:pt idx="194">
                  <c:v>39079</c:v>
                </c:pt>
                <c:pt idx="195">
                  <c:v>39080</c:v>
                </c:pt>
                <c:pt idx="196">
                  <c:v>39084</c:v>
                </c:pt>
                <c:pt idx="197">
                  <c:v>39085</c:v>
                </c:pt>
                <c:pt idx="198">
                  <c:v>39086</c:v>
                </c:pt>
                <c:pt idx="199">
                  <c:v>39087</c:v>
                </c:pt>
                <c:pt idx="200">
                  <c:v>39090</c:v>
                </c:pt>
                <c:pt idx="201">
                  <c:v>39091</c:v>
                </c:pt>
                <c:pt idx="202">
                  <c:v>39092</c:v>
                </c:pt>
                <c:pt idx="203">
                  <c:v>39093</c:v>
                </c:pt>
                <c:pt idx="204">
                  <c:v>39094</c:v>
                </c:pt>
                <c:pt idx="205">
                  <c:v>39097</c:v>
                </c:pt>
                <c:pt idx="206">
                  <c:v>39098</c:v>
                </c:pt>
                <c:pt idx="207">
                  <c:v>39099</c:v>
                </c:pt>
                <c:pt idx="208">
                  <c:v>39100</c:v>
                </c:pt>
                <c:pt idx="209">
                  <c:v>39101</c:v>
                </c:pt>
                <c:pt idx="210">
                  <c:v>39104</c:v>
                </c:pt>
                <c:pt idx="211">
                  <c:v>39105</c:v>
                </c:pt>
                <c:pt idx="212">
                  <c:v>39106</c:v>
                </c:pt>
                <c:pt idx="213">
                  <c:v>39107</c:v>
                </c:pt>
                <c:pt idx="214">
                  <c:v>39108</c:v>
                </c:pt>
                <c:pt idx="215">
                  <c:v>39111</c:v>
                </c:pt>
                <c:pt idx="216">
                  <c:v>39112</c:v>
                </c:pt>
                <c:pt idx="217">
                  <c:v>39113</c:v>
                </c:pt>
                <c:pt idx="218">
                  <c:v>39114</c:v>
                </c:pt>
                <c:pt idx="219">
                  <c:v>39115</c:v>
                </c:pt>
                <c:pt idx="220">
                  <c:v>39118</c:v>
                </c:pt>
                <c:pt idx="221">
                  <c:v>39119</c:v>
                </c:pt>
                <c:pt idx="222">
                  <c:v>39120</c:v>
                </c:pt>
                <c:pt idx="223">
                  <c:v>39121</c:v>
                </c:pt>
                <c:pt idx="224">
                  <c:v>39122</c:v>
                </c:pt>
                <c:pt idx="225">
                  <c:v>39125</c:v>
                </c:pt>
                <c:pt idx="226">
                  <c:v>39126</c:v>
                </c:pt>
                <c:pt idx="227">
                  <c:v>39127</c:v>
                </c:pt>
                <c:pt idx="228">
                  <c:v>39128</c:v>
                </c:pt>
                <c:pt idx="229">
                  <c:v>39129</c:v>
                </c:pt>
                <c:pt idx="230">
                  <c:v>39132</c:v>
                </c:pt>
                <c:pt idx="231">
                  <c:v>39133</c:v>
                </c:pt>
                <c:pt idx="232">
                  <c:v>39134</c:v>
                </c:pt>
                <c:pt idx="233">
                  <c:v>39135</c:v>
                </c:pt>
                <c:pt idx="234">
                  <c:v>39136</c:v>
                </c:pt>
                <c:pt idx="235">
                  <c:v>39139</c:v>
                </c:pt>
                <c:pt idx="236">
                  <c:v>39140</c:v>
                </c:pt>
                <c:pt idx="237">
                  <c:v>39141</c:v>
                </c:pt>
                <c:pt idx="238">
                  <c:v>39142</c:v>
                </c:pt>
                <c:pt idx="239">
                  <c:v>39143</c:v>
                </c:pt>
                <c:pt idx="240">
                  <c:v>39146</c:v>
                </c:pt>
                <c:pt idx="241">
                  <c:v>39147</c:v>
                </c:pt>
                <c:pt idx="242">
                  <c:v>39148</c:v>
                </c:pt>
                <c:pt idx="243">
                  <c:v>39149</c:v>
                </c:pt>
                <c:pt idx="244">
                  <c:v>39150</c:v>
                </c:pt>
                <c:pt idx="245">
                  <c:v>39153</c:v>
                </c:pt>
                <c:pt idx="246">
                  <c:v>39154</c:v>
                </c:pt>
                <c:pt idx="247">
                  <c:v>39155</c:v>
                </c:pt>
                <c:pt idx="248">
                  <c:v>39156</c:v>
                </c:pt>
                <c:pt idx="249">
                  <c:v>39157</c:v>
                </c:pt>
                <c:pt idx="250">
                  <c:v>39160</c:v>
                </c:pt>
                <c:pt idx="251">
                  <c:v>39161</c:v>
                </c:pt>
                <c:pt idx="252">
                  <c:v>39162</c:v>
                </c:pt>
                <c:pt idx="253">
                  <c:v>39163</c:v>
                </c:pt>
                <c:pt idx="254">
                  <c:v>39164</c:v>
                </c:pt>
                <c:pt idx="255">
                  <c:v>39167</c:v>
                </c:pt>
                <c:pt idx="256">
                  <c:v>39168</c:v>
                </c:pt>
                <c:pt idx="257">
                  <c:v>39169</c:v>
                </c:pt>
                <c:pt idx="258">
                  <c:v>39170</c:v>
                </c:pt>
                <c:pt idx="259">
                  <c:v>39171</c:v>
                </c:pt>
                <c:pt idx="260">
                  <c:v>39174</c:v>
                </c:pt>
                <c:pt idx="261">
                  <c:v>39175</c:v>
                </c:pt>
                <c:pt idx="262">
                  <c:v>39176</c:v>
                </c:pt>
                <c:pt idx="263">
                  <c:v>39177</c:v>
                </c:pt>
                <c:pt idx="264">
                  <c:v>39178</c:v>
                </c:pt>
                <c:pt idx="265">
                  <c:v>39182</c:v>
                </c:pt>
                <c:pt idx="266">
                  <c:v>39183</c:v>
                </c:pt>
                <c:pt idx="267">
                  <c:v>39184</c:v>
                </c:pt>
                <c:pt idx="268">
                  <c:v>39185</c:v>
                </c:pt>
                <c:pt idx="269">
                  <c:v>39188</c:v>
                </c:pt>
                <c:pt idx="270">
                  <c:v>39189</c:v>
                </c:pt>
                <c:pt idx="271">
                  <c:v>39190</c:v>
                </c:pt>
                <c:pt idx="272">
                  <c:v>39191</c:v>
                </c:pt>
                <c:pt idx="273">
                  <c:v>39192</c:v>
                </c:pt>
                <c:pt idx="274">
                  <c:v>39195</c:v>
                </c:pt>
                <c:pt idx="275">
                  <c:v>39196</c:v>
                </c:pt>
                <c:pt idx="276">
                  <c:v>39197</c:v>
                </c:pt>
                <c:pt idx="277">
                  <c:v>39198</c:v>
                </c:pt>
                <c:pt idx="278">
                  <c:v>39199</c:v>
                </c:pt>
                <c:pt idx="279">
                  <c:v>39202</c:v>
                </c:pt>
                <c:pt idx="280">
                  <c:v>39204</c:v>
                </c:pt>
                <c:pt idx="281">
                  <c:v>39205</c:v>
                </c:pt>
                <c:pt idx="282">
                  <c:v>39206</c:v>
                </c:pt>
                <c:pt idx="283">
                  <c:v>39209</c:v>
                </c:pt>
                <c:pt idx="284">
                  <c:v>39211</c:v>
                </c:pt>
                <c:pt idx="285">
                  <c:v>39212</c:v>
                </c:pt>
                <c:pt idx="286">
                  <c:v>39213</c:v>
                </c:pt>
                <c:pt idx="287">
                  <c:v>39216</c:v>
                </c:pt>
                <c:pt idx="288">
                  <c:v>39217</c:v>
                </c:pt>
                <c:pt idx="289">
                  <c:v>39218</c:v>
                </c:pt>
                <c:pt idx="290">
                  <c:v>39219</c:v>
                </c:pt>
                <c:pt idx="291">
                  <c:v>39220</c:v>
                </c:pt>
                <c:pt idx="292">
                  <c:v>39223</c:v>
                </c:pt>
                <c:pt idx="293">
                  <c:v>39224</c:v>
                </c:pt>
                <c:pt idx="294">
                  <c:v>39225</c:v>
                </c:pt>
                <c:pt idx="295">
                  <c:v>39226</c:v>
                </c:pt>
                <c:pt idx="296">
                  <c:v>39227</c:v>
                </c:pt>
                <c:pt idx="297">
                  <c:v>39230</c:v>
                </c:pt>
                <c:pt idx="298">
                  <c:v>39231</c:v>
                </c:pt>
                <c:pt idx="299">
                  <c:v>39232</c:v>
                </c:pt>
                <c:pt idx="300">
                  <c:v>39233</c:v>
                </c:pt>
                <c:pt idx="301">
                  <c:v>39234</c:v>
                </c:pt>
                <c:pt idx="302">
                  <c:v>39237</c:v>
                </c:pt>
                <c:pt idx="303">
                  <c:v>39238</c:v>
                </c:pt>
                <c:pt idx="304">
                  <c:v>39239</c:v>
                </c:pt>
                <c:pt idx="305">
                  <c:v>39240</c:v>
                </c:pt>
                <c:pt idx="306">
                  <c:v>39241</c:v>
                </c:pt>
                <c:pt idx="307">
                  <c:v>39244</c:v>
                </c:pt>
                <c:pt idx="308">
                  <c:v>39245</c:v>
                </c:pt>
                <c:pt idx="309">
                  <c:v>39246</c:v>
                </c:pt>
                <c:pt idx="310">
                  <c:v>39247</c:v>
                </c:pt>
                <c:pt idx="311">
                  <c:v>39248</c:v>
                </c:pt>
                <c:pt idx="312">
                  <c:v>39251</c:v>
                </c:pt>
                <c:pt idx="313">
                  <c:v>39252</c:v>
                </c:pt>
                <c:pt idx="314">
                  <c:v>39253</c:v>
                </c:pt>
                <c:pt idx="315">
                  <c:v>39254</c:v>
                </c:pt>
                <c:pt idx="316">
                  <c:v>39255</c:v>
                </c:pt>
                <c:pt idx="317">
                  <c:v>39258</c:v>
                </c:pt>
                <c:pt idx="318">
                  <c:v>39259</c:v>
                </c:pt>
                <c:pt idx="319">
                  <c:v>39260</c:v>
                </c:pt>
                <c:pt idx="320">
                  <c:v>39261</c:v>
                </c:pt>
                <c:pt idx="321">
                  <c:v>39262</c:v>
                </c:pt>
                <c:pt idx="322">
                  <c:v>39265</c:v>
                </c:pt>
                <c:pt idx="323">
                  <c:v>39266</c:v>
                </c:pt>
                <c:pt idx="324">
                  <c:v>39267</c:v>
                </c:pt>
                <c:pt idx="325">
                  <c:v>39272</c:v>
                </c:pt>
                <c:pt idx="326">
                  <c:v>39273</c:v>
                </c:pt>
                <c:pt idx="327">
                  <c:v>39274</c:v>
                </c:pt>
                <c:pt idx="328">
                  <c:v>39275</c:v>
                </c:pt>
                <c:pt idx="329">
                  <c:v>39276</c:v>
                </c:pt>
                <c:pt idx="330">
                  <c:v>39279</c:v>
                </c:pt>
                <c:pt idx="331">
                  <c:v>39280</c:v>
                </c:pt>
                <c:pt idx="332">
                  <c:v>39281</c:v>
                </c:pt>
                <c:pt idx="333">
                  <c:v>39282</c:v>
                </c:pt>
                <c:pt idx="334">
                  <c:v>39283</c:v>
                </c:pt>
                <c:pt idx="335">
                  <c:v>39286</c:v>
                </c:pt>
                <c:pt idx="336">
                  <c:v>39287</c:v>
                </c:pt>
                <c:pt idx="337">
                  <c:v>39288</c:v>
                </c:pt>
                <c:pt idx="338">
                  <c:v>39289</c:v>
                </c:pt>
                <c:pt idx="339">
                  <c:v>39290</c:v>
                </c:pt>
                <c:pt idx="340">
                  <c:v>39293</c:v>
                </c:pt>
                <c:pt idx="341">
                  <c:v>39294</c:v>
                </c:pt>
                <c:pt idx="342">
                  <c:v>39295</c:v>
                </c:pt>
                <c:pt idx="343">
                  <c:v>39296</c:v>
                </c:pt>
                <c:pt idx="344">
                  <c:v>39297</c:v>
                </c:pt>
                <c:pt idx="345">
                  <c:v>39300</c:v>
                </c:pt>
                <c:pt idx="346">
                  <c:v>39301</c:v>
                </c:pt>
                <c:pt idx="347">
                  <c:v>39302</c:v>
                </c:pt>
                <c:pt idx="348">
                  <c:v>39303</c:v>
                </c:pt>
                <c:pt idx="349">
                  <c:v>39304</c:v>
                </c:pt>
                <c:pt idx="350">
                  <c:v>39307</c:v>
                </c:pt>
                <c:pt idx="351">
                  <c:v>39308</c:v>
                </c:pt>
                <c:pt idx="352">
                  <c:v>39309</c:v>
                </c:pt>
                <c:pt idx="353">
                  <c:v>39310</c:v>
                </c:pt>
                <c:pt idx="354">
                  <c:v>39311</c:v>
                </c:pt>
                <c:pt idx="355">
                  <c:v>39314</c:v>
                </c:pt>
                <c:pt idx="356">
                  <c:v>39315</c:v>
                </c:pt>
                <c:pt idx="357">
                  <c:v>39316</c:v>
                </c:pt>
                <c:pt idx="358">
                  <c:v>39317</c:v>
                </c:pt>
                <c:pt idx="359">
                  <c:v>39318</c:v>
                </c:pt>
                <c:pt idx="360">
                  <c:v>39321</c:v>
                </c:pt>
                <c:pt idx="361">
                  <c:v>39322</c:v>
                </c:pt>
                <c:pt idx="362">
                  <c:v>39323</c:v>
                </c:pt>
                <c:pt idx="363">
                  <c:v>39324</c:v>
                </c:pt>
                <c:pt idx="364">
                  <c:v>39325</c:v>
                </c:pt>
                <c:pt idx="365">
                  <c:v>39328</c:v>
                </c:pt>
                <c:pt idx="366">
                  <c:v>39329</c:v>
                </c:pt>
                <c:pt idx="367">
                  <c:v>39330</c:v>
                </c:pt>
                <c:pt idx="368">
                  <c:v>39331</c:v>
                </c:pt>
                <c:pt idx="369">
                  <c:v>39332</c:v>
                </c:pt>
                <c:pt idx="370">
                  <c:v>39335</c:v>
                </c:pt>
                <c:pt idx="371">
                  <c:v>39336</c:v>
                </c:pt>
                <c:pt idx="372">
                  <c:v>39337</c:v>
                </c:pt>
                <c:pt idx="373">
                  <c:v>39338</c:v>
                </c:pt>
                <c:pt idx="374">
                  <c:v>39339</c:v>
                </c:pt>
                <c:pt idx="375">
                  <c:v>39342</c:v>
                </c:pt>
                <c:pt idx="376">
                  <c:v>39343</c:v>
                </c:pt>
                <c:pt idx="377">
                  <c:v>39344</c:v>
                </c:pt>
                <c:pt idx="378">
                  <c:v>39345</c:v>
                </c:pt>
                <c:pt idx="379">
                  <c:v>39346</c:v>
                </c:pt>
                <c:pt idx="380">
                  <c:v>39349</c:v>
                </c:pt>
                <c:pt idx="381">
                  <c:v>39350</c:v>
                </c:pt>
                <c:pt idx="382">
                  <c:v>39351</c:v>
                </c:pt>
                <c:pt idx="383">
                  <c:v>39352</c:v>
                </c:pt>
                <c:pt idx="384">
                  <c:v>39356</c:v>
                </c:pt>
                <c:pt idx="385">
                  <c:v>39357</c:v>
                </c:pt>
                <c:pt idx="386">
                  <c:v>39358</c:v>
                </c:pt>
                <c:pt idx="387">
                  <c:v>39359</c:v>
                </c:pt>
                <c:pt idx="388">
                  <c:v>39360</c:v>
                </c:pt>
                <c:pt idx="389">
                  <c:v>39363</c:v>
                </c:pt>
                <c:pt idx="390">
                  <c:v>39364</c:v>
                </c:pt>
                <c:pt idx="391">
                  <c:v>39365</c:v>
                </c:pt>
                <c:pt idx="392">
                  <c:v>39366</c:v>
                </c:pt>
                <c:pt idx="393">
                  <c:v>39367</c:v>
                </c:pt>
                <c:pt idx="394">
                  <c:v>39370</c:v>
                </c:pt>
                <c:pt idx="395">
                  <c:v>39371</c:v>
                </c:pt>
                <c:pt idx="396">
                  <c:v>39372</c:v>
                </c:pt>
                <c:pt idx="397">
                  <c:v>39373</c:v>
                </c:pt>
                <c:pt idx="398">
                  <c:v>39374</c:v>
                </c:pt>
                <c:pt idx="399">
                  <c:v>39377</c:v>
                </c:pt>
                <c:pt idx="400">
                  <c:v>39378</c:v>
                </c:pt>
                <c:pt idx="401">
                  <c:v>39379</c:v>
                </c:pt>
                <c:pt idx="402">
                  <c:v>39380</c:v>
                </c:pt>
                <c:pt idx="403">
                  <c:v>39381</c:v>
                </c:pt>
                <c:pt idx="404">
                  <c:v>39384</c:v>
                </c:pt>
                <c:pt idx="405">
                  <c:v>39385</c:v>
                </c:pt>
                <c:pt idx="406">
                  <c:v>39386</c:v>
                </c:pt>
                <c:pt idx="407">
                  <c:v>39387</c:v>
                </c:pt>
                <c:pt idx="408">
                  <c:v>39388</c:v>
                </c:pt>
                <c:pt idx="409">
                  <c:v>39391</c:v>
                </c:pt>
                <c:pt idx="410">
                  <c:v>39392</c:v>
                </c:pt>
                <c:pt idx="411">
                  <c:v>39393</c:v>
                </c:pt>
                <c:pt idx="412">
                  <c:v>39394</c:v>
                </c:pt>
                <c:pt idx="413">
                  <c:v>39395</c:v>
                </c:pt>
                <c:pt idx="414">
                  <c:v>39398</c:v>
                </c:pt>
                <c:pt idx="415">
                  <c:v>39399</c:v>
                </c:pt>
                <c:pt idx="416">
                  <c:v>39400</c:v>
                </c:pt>
                <c:pt idx="417">
                  <c:v>39401</c:v>
                </c:pt>
                <c:pt idx="418">
                  <c:v>39402</c:v>
                </c:pt>
                <c:pt idx="419">
                  <c:v>39405</c:v>
                </c:pt>
                <c:pt idx="420">
                  <c:v>39406</c:v>
                </c:pt>
                <c:pt idx="421">
                  <c:v>39407</c:v>
                </c:pt>
                <c:pt idx="422">
                  <c:v>39408</c:v>
                </c:pt>
                <c:pt idx="423">
                  <c:v>39409</c:v>
                </c:pt>
                <c:pt idx="424">
                  <c:v>39412</c:v>
                </c:pt>
                <c:pt idx="425">
                  <c:v>39413</c:v>
                </c:pt>
                <c:pt idx="426">
                  <c:v>39414</c:v>
                </c:pt>
                <c:pt idx="427">
                  <c:v>39415</c:v>
                </c:pt>
                <c:pt idx="428">
                  <c:v>39416</c:v>
                </c:pt>
                <c:pt idx="429">
                  <c:v>39419</c:v>
                </c:pt>
                <c:pt idx="430">
                  <c:v>39420</c:v>
                </c:pt>
                <c:pt idx="431">
                  <c:v>39421</c:v>
                </c:pt>
                <c:pt idx="432">
                  <c:v>39422</c:v>
                </c:pt>
                <c:pt idx="433">
                  <c:v>39423</c:v>
                </c:pt>
                <c:pt idx="434">
                  <c:v>39426</c:v>
                </c:pt>
                <c:pt idx="435">
                  <c:v>39427</c:v>
                </c:pt>
                <c:pt idx="436">
                  <c:v>39428</c:v>
                </c:pt>
                <c:pt idx="437">
                  <c:v>39429</c:v>
                </c:pt>
                <c:pt idx="438">
                  <c:v>39430</c:v>
                </c:pt>
                <c:pt idx="439">
                  <c:v>39433</c:v>
                </c:pt>
                <c:pt idx="440">
                  <c:v>39434</c:v>
                </c:pt>
                <c:pt idx="441">
                  <c:v>39435</c:v>
                </c:pt>
                <c:pt idx="442">
                  <c:v>39436</c:v>
                </c:pt>
                <c:pt idx="443">
                  <c:v>39437</c:v>
                </c:pt>
                <c:pt idx="444">
                  <c:v>39443</c:v>
                </c:pt>
                <c:pt idx="445">
                  <c:v>39444</c:v>
                </c:pt>
                <c:pt idx="446">
                  <c:v>39449</c:v>
                </c:pt>
                <c:pt idx="447">
                  <c:v>39450</c:v>
                </c:pt>
                <c:pt idx="448">
                  <c:v>39451</c:v>
                </c:pt>
                <c:pt idx="449">
                  <c:v>39454</c:v>
                </c:pt>
                <c:pt idx="450">
                  <c:v>39455</c:v>
                </c:pt>
                <c:pt idx="451">
                  <c:v>39456</c:v>
                </c:pt>
                <c:pt idx="452">
                  <c:v>39457</c:v>
                </c:pt>
                <c:pt idx="453">
                  <c:v>39458</c:v>
                </c:pt>
                <c:pt idx="454">
                  <c:v>39461</c:v>
                </c:pt>
                <c:pt idx="455">
                  <c:v>39462</c:v>
                </c:pt>
                <c:pt idx="456">
                  <c:v>39463</c:v>
                </c:pt>
                <c:pt idx="457">
                  <c:v>39464</c:v>
                </c:pt>
                <c:pt idx="458">
                  <c:v>39465</c:v>
                </c:pt>
                <c:pt idx="459">
                  <c:v>39468</c:v>
                </c:pt>
                <c:pt idx="460">
                  <c:v>39469</c:v>
                </c:pt>
                <c:pt idx="461">
                  <c:v>39470</c:v>
                </c:pt>
                <c:pt idx="462">
                  <c:v>39471</c:v>
                </c:pt>
                <c:pt idx="463">
                  <c:v>39472</c:v>
                </c:pt>
                <c:pt idx="464">
                  <c:v>39475</c:v>
                </c:pt>
                <c:pt idx="465">
                  <c:v>39476</c:v>
                </c:pt>
                <c:pt idx="466">
                  <c:v>39477</c:v>
                </c:pt>
                <c:pt idx="467">
                  <c:v>39478</c:v>
                </c:pt>
                <c:pt idx="468">
                  <c:v>39479</c:v>
                </c:pt>
                <c:pt idx="469">
                  <c:v>39482</c:v>
                </c:pt>
                <c:pt idx="470">
                  <c:v>39483</c:v>
                </c:pt>
                <c:pt idx="471">
                  <c:v>39484</c:v>
                </c:pt>
                <c:pt idx="472">
                  <c:v>39485</c:v>
                </c:pt>
                <c:pt idx="473">
                  <c:v>39486</c:v>
                </c:pt>
                <c:pt idx="474">
                  <c:v>39489</c:v>
                </c:pt>
                <c:pt idx="475">
                  <c:v>39490</c:v>
                </c:pt>
                <c:pt idx="476">
                  <c:v>39491</c:v>
                </c:pt>
                <c:pt idx="477">
                  <c:v>39492</c:v>
                </c:pt>
                <c:pt idx="478">
                  <c:v>39493</c:v>
                </c:pt>
                <c:pt idx="479">
                  <c:v>39496</c:v>
                </c:pt>
                <c:pt idx="480">
                  <c:v>39497</c:v>
                </c:pt>
                <c:pt idx="481">
                  <c:v>39498</c:v>
                </c:pt>
                <c:pt idx="482">
                  <c:v>39499</c:v>
                </c:pt>
                <c:pt idx="483">
                  <c:v>39500</c:v>
                </c:pt>
                <c:pt idx="484">
                  <c:v>39503</c:v>
                </c:pt>
                <c:pt idx="485">
                  <c:v>39504</c:v>
                </c:pt>
                <c:pt idx="486">
                  <c:v>39505</c:v>
                </c:pt>
                <c:pt idx="487">
                  <c:v>39506</c:v>
                </c:pt>
                <c:pt idx="488">
                  <c:v>39507</c:v>
                </c:pt>
                <c:pt idx="489">
                  <c:v>39510</c:v>
                </c:pt>
                <c:pt idx="490">
                  <c:v>39511</c:v>
                </c:pt>
                <c:pt idx="491">
                  <c:v>39512</c:v>
                </c:pt>
                <c:pt idx="492">
                  <c:v>39513</c:v>
                </c:pt>
                <c:pt idx="493">
                  <c:v>39514</c:v>
                </c:pt>
                <c:pt idx="494">
                  <c:v>39517</c:v>
                </c:pt>
                <c:pt idx="495">
                  <c:v>39518</c:v>
                </c:pt>
                <c:pt idx="496">
                  <c:v>39519</c:v>
                </c:pt>
                <c:pt idx="497">
                  <c:v>39520</c:v>
                </c:pt>
                <c:pt idx="498">
                  <c:v>39521</c:v>
                </c:pt>
                <c:pt idx="499">
                  <c:v>39524</c:v>
                </c:pt>
                <c:pt idx="500">
                  <c:v>39525</c:v>
                </c:pt>
                <c:pt idx="501">
                  <c:v>39526</c:v>
                </c:pt>
                <c:pt idx="502">
                  <c:v>39527</c:v>
                </c:pt>
                <c:pt idx="503">
                  <c:v>39528</c:v>
                </c:pt>
                <c:pt idx="504">
                  <c:v>39532</c:v>
                </c:pt>
                <c:pt idx="505">
                  <c:v>39533</c:v>
                </c:pt>
                <c:pt idx="506">
                  <c:v>39534</c:v>
                </c:pt>
                <c:pt idx="507">
                  <c:v>39535</c:v>
                </c:pt>
                <c:pt idx="508">
                  <c:v>39538</c:v>
                </c:pt>
                <c:pt idx="509">
                  <c:v>39539</c:v>
                </c:pt>
                <c:pt idx="510">
                  <c:v>39540</c:v>
                </c:pt>
                <c:pt idx="511">
                  <c:v>39541</c:v>
                </c:pt>
                <c:pt idx="512">
                  <c:v>39542</c:v>
                </c:pt>
                <c:pt idx="513">
                  <c:v>39545</c:v>
                </c:pt>
                <c:pt idx="514">
                  <c:v>39546</c:v>
                </c:pt>
                <c:pt idx="515">
                  <c:v>39547</c:v>
                </c:pt>
                <c:pt idx="516">
                  <c:v>39548</c:v>
                </c:pt>
                <c:pt idx="517">
                  <c:v>39549</c:v>
                </c:pt>
                <c:pt idx="518">
                  <c:v>39552</c:v>
                </c:pt>
                <c:pt idx="519">
                  <c:v>39553</c:v>
                </c:pt>
                <c:pt idx="520">
                  <c:v>39554</c:v>
                </c:pt>
                <c:pt idx="521">
                  <c:v>39555</c:v>
                </c:pt>
                <c:pt idx="522">
                  <c:v>39556</c:v>
                </c:pt>
                <c:pt idx="523">
                  <c:v>39559</c:v>
                </c:pt>
                <c:pt idx="524">
                  <c:v>39560</c:v>
                </c:pt>
                <c:pt idx="525">
                  <c:v>39561</c:v>
                </c:pt>
                <c:pt idx="526">
                  <c:v>39562</c:v>
                </c:pt>
                <c:pt idx="527">
                  <c:v>39563</c:v>
                </c:pt>
                <c:pt idx="528">
                  <c:v>39566</c:v>
                </c:pt>
                <c:pt idx="529">
                  <c:v>39567</c:v>
                </c:pt>
                <c:pt idx="530">
                  <c:v>39568</c:v>
                </c:pt>
                <c:pt idx="531">
                  <c:v>39570</c:v>
                </c:pt>
                <c:pt idx="532">
                  <c:v>39573</c:v>
                </c:pt>
                <c:pt idx="533">
                  <c:v>39574</c:v>
                </c:pt>
                <c:pt idx="534">
                  <c:v>39575</c:v>
                </c:pt>
                <c:pt idx="535">
                  <c:v>39577</c:v>
                </c:pt>
                <c:pt idx="536">
                  <c:v>39580</c:v>
                </c:pt>
                <c:pt idx="537">
                  <c:v>39581</c:v>
                </c:pt>
                <c:pt idx="538">
                  <c:v>39582</c:v>
                </c:pt>
                <c:pt idx="539">
                  <c:v>39583</c:v>
                </c:pt>
                <c:pt idx="540">
                  <c:v>39584</c:v>
                </c:pt>
                <c:pt idx="541">
                  <c:v>39587</c:v>
                </c:pt>
                <c:pt idx="542">
                  <c:v>39588</c:v>
                </c:pt>
                <c:pt idx="543">
                  <c:v>39589</c:v>
                </c:pt>
                <c:pt idx="544">
                  <c:v>39590</c:v>
                </c:pt>
                <c:pt idx="545">
                  <c:v>39591</c:v>
                </c:pt>
                <c:pt idx="546">
                  <c:v>39594</c:v>
                </c:pt>
                <c:pt idx="547">
                  <c:v>39595</c:v>
                </c:pt>
                <c:pt idx="548">
                  <c:v>39596</c:v>
                </c:pt>
                <c:pt idx="549">
                  <c:v>39597</c:v>
                </c:pt>
                <c:pt idx="550">
                  <c:v>39598</c:v>
                </c:pt>
                <c:pt idx="551">
                  <c:v>39601</c:v>
                </c:pt>
                <c:pt idx="552">
                  <c:v>39602</c:v>
                </c:pt>
                <c:pt idx="553">
                  <c:v>39603</c:v>
                </c:pt>
                <c:pt idx="554">
                  <c:v>39604</c:v>
                </c:pt>
                <c:pt idx="555">
                  <c:v>39605</c:v>
                </c:pt>
                <c:pt idx="556">
                  <c:v>39608</c:v>
                </c:pt>
                <c:pt idx="557">
                  <c:v>39609</c:v>
                </c:pt>
                <c:pt idx="558">
                  <c:v>39610</c:v>
                </c:pt>
                <c:pt idx="559">
                  <c:v>39611</c:v>
                </c:pt>
                <c:pt idx="560">
                  <c:v>39612</c:v>
                </c:pt>
                <c:pt idx="561">
                  <c:v>39615</c:v>
                </c:pt>
                <c:pt idx="562">
                  <c:v>39616</c:v>
                </c:pt>
                <c:pt idx="563">
                  <c:v>39617</c:v>
                </c:pt>
                <c:pt idx="564">
                  <c:v>39618</c:v>
                </c:pt>
                <c:pt idx="565">
                  <c:v>39619</c:v>
                </c:pt>
                <c:pt idx="566">
                  <c:v>39622</c:v>
                </c:pt>
                <c:pt idx="567">
                  <c:v>39623</c:v>
                </c:pt>
                <c:pt idx="568">
                  <c:v>39624</c:v>
                </c:pt>
                <c:pt idx="569">
                  <c:v>39625</c:v>
                </c:pt>
                <c:pt idx="570">
                  <c:v>39626</c:v>
                </c:pt>
                <c:pt idx="571">
                  <c:v>39629</c:v>
                </c:pt>
                <c:pt idx="572">
                  <c:v>39630</c:v>
                </c:pt>
                <c:pt idx="573">
                  <c:v>39631</c:v>
                </c:pt>
                <c:pt idx="574">
                  <c:v>39632</c:v>
                </c:pt>
                <c:pt idx="575">
                  <c:v>39633</c:v>
                </c:pt>
                <c:pt idx="576">
                  <c:v>39636</c:v>
                </c:pt>
                <c:pt idx="577">
                  <c:v>39637</c:v>
                </c:pt>
                <c:pt idx="578">
                  <c:v>39638</c:v>
                </c:pt>
                <c:pt idx="579">
                  <c:v>39639</c:v>
                </c:pt>
                <c:pt idx="580">
                  <c:v>39640</c:v>
                </c:pt>
                <c:pt idx="581">
                  <c:v>39643</c:v>
                </c:pt>
                <c:pt idx="582">
                  <c:v>39644</c:v>
                </c:pt>
                <c:pt idx="583">
                  <c:v>39645</c:v>
                </c:pt>
                <c:pt idx="584">
                  <c:v>39646</c:v>
                </c:pt>
                <c:pt idx="585">
                  <c:v>39647</c:v>
                </c:pt>
                <c:pt idx="586">
                  <c:v>39650</c:v>
                </c:pt>
                <c:pt idx="587">
                  <c:v>39651</c:v>
                </c:pt>
                <c:pt idx="588">
                  <c:v>39652</c:v>
                </c:pt>
                <c:pt idx="589">
                  <c:v>39653</c:v>
                </c:pt>
                <c:pt idx="590">
                  <c:v>39654</c:v>
                </c:pt>
                <c:pt idx="591">
                  <c:v>39657</c:v>
                </c:pt>
                <c:pt idx="592">
                  <c:v>39658</c:v>
                </c:pt>
                <c:pt idx="593">
                  <c:v>39659</c:v>
                </c:pt>
                <c:pt idx="594">
                  <c:v>39660</c:v>
                </c:pt>
                <c:pt idx="595">
                  <c:v>39661</c:v>
                </c:pt>
                <c:pt idx="596">
                  <c:v>39664</c:v>
                </c:pt>
                <c:pt idx="597">
                  <c:v>39665</c:v>
                </c:pt>
                <c:pt idx="598">
                  <c:v>39666</c:v>
                </c:pt>
                <c:pt idx="599">
                  <c:v>39667</c:v>
                </c:pt>
                <c:pt idx="600">
                  <c:v>39668</c:v>
                </c:pt>
                <c:pt idx="601">
                  <c:v>39671</c:v>
                </c:pt>
                <c:pt idx="602">
                  <c:v>39672</c:v>
                </c:pt>
                <c:pt idx="603">
                  <c:v>39673</c:v>
                </c:pt>
                <c:pt idx="604">
                  <c:v>39674</c:v>
                </c:pt>
                <c:pt idx="605">
                  <c:v>39675</c:v>
                </c:pt>
                <c:pt idx="606">
                  <c:v>39678</c:v>
                </c:pt>
                <c:pt idx="607">
                  <c:v>39679</c:v>
                </c:pt>
                <c:pt idx="608">
                  <c:v>39680</c:v>
                </c:pt>
                <c:pt idx="609">
                  <c:v>39681</c:v>
                </c:pt>
                <c:pt idx="610">
                  <c:v>39682</c:v>
                </c:pt>
                <c:pt idx="611">
                  <c:v>39685</c:v>
                </c:pt>
                <c:pt idx="612">
                  <c:v>39686</c:v>
                </c:pt>
                <c:pt idx="613">
                  <c:v>39687</c:v>
                </c:pt>
                <c:pt idx="614">
                  <c:v>39688</c:v>
                </c:pt>
                <c:pt idx="615">
                  <c:v>39689</c:v>
                </c:pt>
                <c:pt idx="616">
                  <c:v>39692</c:v>
                </c:pt>
                <c:pt idx="617">
                  <c:v>39693</c:v>
                </c:pt>
                <c:pt idx="618">
                  <c:v>39694</c:v>
                </c:pt>
                <c:pt idx="619">
                  <c:v>39695</c:v>
                </c:pt>
                <c:pt idx="620">
                  <c:v>39696</c:v>
                </c:pt>
                <c:pt idx="621">
                  <c:v>39699</c:v>
                </c:pt>
                <c:pt idx="622">
                  <c:v>39700</c:v>
                </c:pt>
                <c:pt idx="623">
                  <c:v>39701</c:v>
                </c:pt>
                <c:pt idx="624">
                  <c:v>39702</c:v>
                </c:pt>
                <c:pt idx="625">
                  <c:v>39703</c:v>
                </c:pt>
                <c:pt idx="626">
                  <c:v>39706</c:v>
                </c:pt>
                <c:pt idx="627">
                  <c:v>39707</c:v>
                </c:pt>
                <c:pt idx="628">
                  <c:v>39708</c:v>
                </c:pt>
                <c:pt idx="629">
                  <c:v>39709</c:v>
                </c:pt>
                <c:pt idx="630">
                  <c:v>39710</c:v>
                </c:pt>
                <c:pt idx="631">
                  <c:v>39713</c:v>
                </c:pt>
                <c:pt idx="632">
                  <c:v>39714</c:v>
                </c:pt>
                <c:pt idx="633">
                  <c:v>39715</c:v>
                </c:pt>
                <c:pt idx="634">
                  <c:v>39716</c:v>
                </c:pt>
                <c:pt idx="635">
                  <c:v>39717</c:v>
                </c:pt>
                <c:pt idx="636">
                  <c:v>39720</c:v>
                </c:pt>
                <c:pt idx="637">
                  <c:v>39721</c:v>
                </c:pt>
                <c:pt idx="638">
                  <c:v>39722</c:v>
                </c:pt>
                <c:pt idx="639">
                  <c:v>39723</c:v>
                </c:pt>
                <c:pt idx="640">
                  <c:v>39724</c:v>
                </c:pt>
                <c:pt idx="641">
                  <c:v>39727</c:v>
                </c:pt>
                <c:pt idx="642">
                  <c:v>39728</c:v>
                </c:pt>
                <c:pt idx="643">
                  <c:v>39729</c:v>
                </c:pt>
                <c:pt idx="644">
                  <c:v>39730</c:v>
                </c:pt>
                <c:pt idx="645">
                  <c:v>39731</c:v>
                </c:pt>
                <c:pt idx="646">
                  <c:v>39734</c:v>
                </c:pt>
                <c:pt idx="647">
                  <c:v>39735</c:v>
                </c:pt>
                <c:pt idx="648">
                  <c:v>39736</c:v>
                </c:pt>
                <c:pt idx="649">
                  <c:v>39737</c:v>
                </c:pt>
                <c:pt idx="650">
                  <c:v>39738</c:v>
                </c:pt>
                <c:pt idx="651">
                  <c:v>39741</c:v>
                </c:pt>
                <c:pt idx="652">
                  <c:v>39742</c:v>
                </c:pt>
                <c:pt idx="653">
                  <c:v>39743</c:v>
                </c:pt>
                <c:pt idx="654">
                  <c:v>39744</c:v>
                </c:pt>
                <c:pt idx="655">
                  <c:v>39745</c:v>
                </c:pt>
                <c:pt idx="656">
                  <c:v>39748</c:v>
                </c:pt>
                <c:pt idx="657">
                  <c:v>39750</c:v>
                </c:pt>
                <c:pt idx="658">
                  <c:v>39751</c:v>
                </c:pt>
                <c:pt idx="659">
                  <c:v>39752</c:v>
                </c:pt>
                <c:pt idx="660">
                  <c:v>39755</c:v>
                </c:pt>
                <c:pt idx="661">
                  <c:v>39756</c:v>
                </c:pt>
                <c:pt idx="662">
                  <c:v>39757</c:v>
                </c:pt>
                <c:pt idx="663">
                  <c:v>39758</c:v>
                </c:pt>
                <c:pt idx="664">
                  <c:v>39759</c:v>
                </c:pt>
                <c:pt idx="665">
                  <c:v>39762</c:v>
                </c:pt>
                <c:pt idx="666">
                  <c:v>39763</c:v>
                </c:pt>
                <c:pt idx="667">
                  <c:v>39764</c:v>
                </c:pt>
                <c:pt idx="668">
                  <c:v>39765</c:v>
                </c:pt>
                <c:pt idx="669">
                  <c:v>39766</c:v>
                </c:pt>
                <c:pt idx="670">
                  <c:v>39770</c:v>
                </c:pt>
                <c:pt idx="671">
                  <c:v>39771</c:v>
                </c:pt>
                <c:pt idx="672">
                  <c:v>39772</c:v>
                </c:pt>
                <c:pt idx="673">
                  <c:v>39773</c:v>
                </c:pt>
                <c:pt idx="674">
                  <c:v>39776</c:v>
                </c:pt>
                <c:pt idx="675">
                  <c:v>39777</c:v>
                </c:pt>
                <c:pt idx="676">
                  <c:v>39778</c:v>
                </c:pt>
                <c:pt idx="677">
                  <c:v>39779</c:v>
                </c:pt>
                <c:pt idx="678">
                  <c:v>39780</c:v>
                </c:pt>
                <c:pt idx="679">
                  <c:v>39783</c:v>
                </c:pt>
                <c:pt idx="680">
                  <c:v>39784</c:v>
                </c:pt>
                <c:pt idx="681">
                  <c:v>39785</c:v>
                </c:pt>
                <c:pt idx="682">
                  <c:v>39786</c:v>
                </c:pt>
                <c:pt idx="683">
                  <c:v>39787</c:v>
                </c:pt>
                <c:pt idx="684">
                  <c:v>39790</c:v>
                </c:pt>
                <c:pt idx="685">
                  <c:v>39791</c:v>
                </c:pt>
                <c:pt idx="686">
                  <c:v>39792</c:v>
                </c:pt>
                <c:pt idx="687">
                  <c:v>39793</c:v>
                </c:pt>
                <c:pt idx="688">
                  <c:v>39794</c:v>
                </c:pt>
                <c:pt idx="689">
                  <c:v>39797</c:v>
                </c:pt>
                <c:pt idx="690">
                  <c:v>39798</c:v>
                </c:pt>
                <c:pt idx="691">
                  <c:v>39799</c:v>
                </c:pt>
                <c:pt idx="692">
                  <c:v>39800</c:v>
                </c:pt>
                <c:pt idx="693">
                  <c:v>39801</c:v>
                </c:pt>
                <c:pt idx="694">
                  <c:v>39804</c:v>
                </c:pt>
                <c:pt idx="695">
                  <c:v>39805</c:v>
                </c:pt>
                <c:pt idx="696">
                  <c:v>39811</c:v>
                </c:pt>
                <c:pt idx="697">
                  <c:v>39812</c:v>
                </c:pt>
                <c:pt idx="698">
                  <c:v>39815</c:v>
                </c:pt>
                <c:pt idx="699">
                  <c:v>39818</c:v>
                </c:pt>
                <c:pt idx="700">
                  <c:v>39819</c:v>
                </c:pt>
                <c:pt idx="701">
                  <c:v>39820</c:v>
                </c:pt>
                <c:pt idx="702">
                  <c:v>39821</c:v>
                </c:pt>
                <c:pt idx="703">
                  <c:v>39822</c:v>
                </c:pt>
                <c:pt idx="704">
                  <c:v>39825</c:v>
                </c:pt>
                <c:pt idx="705">
                  <c:v>39826</c:v>
                </c:pt>
                <c:pt idx="706">
                  <c:v>39827</c:v>
                </c:pt>
                <c:pt idx="707">
                  <c:v>39828</c:v>
                </c:pt>
                <c:pt idx="708">
                  <c:v>39829</c:v>
                </c:pt>
                <c:pt idx="709">
                  <c:v>39832</c:v>
                </c:pt>
                <c:pt idx="710">
                  <c:v>39833</c:v>
                </c:pt>
                <c:pt idx="711">
                  <c:v>39834</c:v>
                </c:pt>
                <c:pt idx="712">
                  <c:v>39835</c:v>
                </c:pt>
                <c:pt idx="713">
                  <c:v>39836</c:v>
                </c:pt>
                <c:pt idx="714">
                  <c:v>39839</c:v>
                </c:pt>
                <c:pt idx="715">
                  <c:v>39840</c:v>
                </c:pt>
                <c:pt idx="716">
                  <c:v>39841</c:v>
                </c:pt>
                <c:pt idx="717">
                  <c:v>39842</c:v>
                </c:pt>
                <c:pt idx="718">
                  <c:v>39843</c:v>
                </c:pt>
                <c:pt idx="719">
                  <c:v>39846</c:v>
                </c:pt>
                <c:pt idx="720">
                  <c:v>39847</c:v>
                </c:pt>
                <c:pt idx="721">
                  <c:v>39848</c:v>
                </c:pt>
                <c:pt idx="722">
                  <c:v>39849</c:v>
                </c:pt>
                <c:pt idx="723">
                  <c:v>39850</c:v>
                </c:pt>
                <c:pt idx="724">
                  <c:v>39853</c:v>
                </c:pt>
                <c:pt idx="725">
                  <c:v>39854</c:v>
                </c:pt>
                <c:pt idx="726">
                  <c:v>39855</c:v>
                </c:pt>
                <c:pt idx="727">
                  <c:v>39856</c:v>
                </c:pt>
                <c:pt idx="728">
                  <c:v>39857</c:v>
                </c:pt>
                <c:pt idx="729">
                  <c:v>39860</c:v>
                </c:pt>
                <c:pt idx="730">
                  <c:v>39861</c:v>
                </c:pt>
                <c:pt idx="731">
                  <c:v>39862</c:v>
                </c:pt>
                <c:pt idx="732">
                  <c:v>39863</c:v>
                </c:pt>
                <c:pt idx="733">
                  <c:v>39864</c:v>
                </c:pt>
                <c:pt idx="734">
                  <c:v>39867</c:v>
                </c:pt>
                <c:pt idx="735">
                  <c:v>39868</c:v>
                </c:pt>
                <c:pt idx="736">
                  <c:v>39869</c:v>
                </c:pt>
                <c:pt idx="737">
                  <c:v>39870</c:v>
                </c:pt>
                <c:pt idx="738">
                  <c:v>39871</c:v>
                </c:pt>
                <c:pt idx="739">
                  <c:v>39874</c:v>
                </c:pt>
                <c:pt idx="740">
                  <c:v>39875</c:v>
                </c:pt>
                <c:pt idx="741">
                  <c:v>39876</c:v>
                </c:pt>
                <c:pt idx="742">
                  <c:v>39877</c:v>
                </c:pt>
                <c:pt idx="743">
                  <c:v>39878</c:v>
                </c:pt>
                <c:pt idx="744">
                  <c:v>39881</c:v>
                </c:pt>
                <c:pt idx="745">
                  <c:v>39882</c:v>
                </c:pt>
                <c:pt idx="746">
                  <c:v>39883</c:v>
                </c:pt>
                <c:pt idx="747">
                  <c:v>39884</c:v>
                </c:pt>
                <c:pt idx="748">
                  <c:v>39885</c:v>
                </c:pt>
                <c:pt idx="749">
                  <c:v>39888</c:v>
                </c:pt>
                <c:pt idx="750">
                  <c:v>39889</c:v>
                </c:pt>
                <c:pt idx="751">
                  <c:v>39890</c:v>
                </c:pt>
                <c:pt idx="752">
                  <c:v>39891</c:v>
                </c:pt>
                <c:pt idx="753">
                  <c:v>39892</c:v>
                </c:pt>
                <c:pt idx="754">
                  <c:v>39895</c:v>
                </c:pt>
                <c:pt idx="755">
                  <c:v>39896</c:v>
                </c:pt>
                <c:pt idx="756">
                  <c:v>39897</c:v>
                </c:pt>
                <c:pt idx="757">
                  <c:v>39898</c:v>
                </c:pt>
                <c:pt idx="758">
                  <c:v>39899</c:v>
                </c:pt>
                <c:pt idx="759">
                  <c:v>39902</c:v>
                </c:pt>
                <c:pt idx="760">
                  <c:v>39903</c:v>
                </c:pt>
                <c:pt idx="761">
                  <c:v>39904</c:v>
                </c:pt>
                <c:pt idx="762">
                  <c:v>39905</c:v>
                </c:pt>
                <c:pt idx="763">
                  <c:v>39906</c:v>
                </c:pt>
                <c:pt idx="764">
                  <c:v>39909</c:v>
                </c:pt>
                <c:pt idx="765">
                  <c:v>39910</c:v>
                </c:pt>
                <c:pt idx="766">
                  <c:v>39911</c:v>
                </c:pt>
                <c:pt idx="767">
                  <c:v>39912</c:v>
                </c:pt>
                <c:pt idx="768">
                  <c:v>39913</c:v>
                </c:pt>
                <c:pt idx="769">
                  <c:v>39917</c:v>
                </c:pt>
                <c:pt idx="770">
                  <c:v>39918</c:v>
                </c:pt>
                <c:pt idx="771">
                  <c:v>39919</c:v>
                </c:pt>
                <c:pt idx="772">
                  <c:v>39920</c:v>
                </c:pt>
                <c:pt idx="773">
                  <c:v>39923</c:v>
                </c:pt>
                <c:pt idx="774">
                  <c:v>39924</c:v>
                </c:pt>
                <c:pt idx="775">
                  <c:v>39925</c:v>
                </c:pt>
                <c:pt idx="776">
                  <c:v>39926</c:v>
                </c:pt>
                <c:pt idx="777">
                  <c:v>39927</c:v>
                </c:pt>
                <c:pt idx="778">
                  <c:v>39930</c:v>
                </c:pt>
                <c:pt idx="779">
                  <c:v>39931</c:v>
                </c:pt>
                <c:pt idx="780">
                  <c:v>39932</c:v>
                </c:pt>
                <c:pt idx="781">
                  <c:v>39933</c:v>
                </c:pt>
                <c:pt idx="782">
                  <c:v>39937</c:v>
                </c:pt>
                <c:pt idx="783">
                  <c:v>39938</c:v>
                </c:pt>
                <c:pt idx="784">
                  <c:v>39939</c:v>
                </c:pt>
                <c:pt idx="785">
                  <c:v>39940</c:v>
                </c:pt>
                <c:pt idx="786">
                  <c:v>39944</c:v>
                </c:pt>
                <c:pt idx="787">
                  <c:v>39945</c:v>
                </c:pt>
                <c:pt idx="788">
                  <c:v>39946</c:v>
                </c:pt>
                <c:pt idx="789">
                  <c:v>39947</c:v>
                </c:pt>
                <c:pt idx="790">
                  <c:v>39948</c:v>
                </c:pt>
                <c:pt idx="791">
                  <c:v>39951</c:v>
                </c:pt>
                <c:pt idx="792">
                  <c:v>39952</c:v>
                </c:pt>
                <c:pt idx="793">
                  <c:v>39953</c:v>
                </c:pt>
                <c:pt idx="794">
                  <c:v>39954</c:v>
                </c:pt>
                <c:pt idx="795">
                  <c:v>39955</c:v>
                </c:pt>
                <c:pt idx="796">
                  <c:v>39958</c:v>
                </c:pt>
                <c:pt idx="797">
                  <c:v>39959</c:v>
                </c:pt>
                <c:pt idx="798">
                  <c:v>39960</c:v>
                </c:pt>
                <c:pt idx="799">
                  <c:v>39961</c:v>
                </c:pt>
                <c:pt idx="800">
                  <c:v>39962</c:v>
                </c:pt>
                <c:pt idx="801">
                  <c:v>39965</c:v>
                </c:pt>
                <c:pt idx="802">
                  <c:v>39966</c:v>
                </c:pt>
                <c:pt idx="803">
                  <c:v>39967</c:v>
                </c:pt>
                <c:pt idx="804">
                  <c:v>39968</c:v>
                </c:pt>
                <c:pt idx="805">
                  <c:v>39969</c:v>
                </c:pt>
                <c:pt idx="806">
                  <c:v>39972</c:v>
                </c:pt>
                <c:pt idx="807">
                  <c:v>39973</c:v>
                </c:pt>
                <c:pt idx="808">
                  <c:v>39974</c:v>
                </c:pt>
                <c:pt idx="809">
                  <c:v>39975</c:v>
                </c:pt>
                <c:pt idx="810">
                  <c:v>39976</c:v>
                </c:pt>
                <c:pt idx="811">
                  <c:v>39979</c:v>
                </c:pt>
                <c:pt idx="812">
                  <c:v>39980</c:v>
                </c:pt>
                <c:pt idx="813">
                  <c:v>39981</c:v>
                </c:pt>
                <c:pt idx="814">
                  <c:v>39982</c:v>
                </c:pt>
                <c:pt idx="815">
                  <c:v>39983</c:v>
                </c:pt>
                <c:pt idx="816">
                  <c:v>39986</c:v>
                </c:pt>
                <c:pt idx="817">
                  <c:v>39987</c:v>
                </c:pt>
                <c:pt idx="818">
                  <c:v>39988</c:v>
                </c:pt>
                <c:pt idx="819">
                  <c:v>39989</c:v>
                </c:pt>
                <c:pt idx="820">
                  <c:v>39990</c:v>
                </c:pt>
                <c:pt idx="821">
                  <c:v>39993</c:v>
                </c:pt>
                <c:pt idx="822">
                  <c:v>39994</c:v>
                </c:pt>
                <c:pt idx="823">
                  <c:v>39995</c:v>
                </c:pt>
                <c:pt idx="824">
                  <c:v>39996</c:v>
                </c:pt>
                <c:pt idx="825">
                  <c:v>39997</c:v>
                </c:pt>
                <c:pt idx="826">
                  <c:v>40001</c:v>
                </c:pt>
                <c:pt idx="827">
                  <c:v>40002</c:v>
                </c:pt>
                <c:pt idx="828">
                  <c:v>40003</c:v>
                </c:pt>
                <c:pt idx="829">
                  <c:v>40004</c:v>
                </c:pt>
                <c:pt idx="830">
                  <c:v>40007</c:v>
                </c:pt>
                <c:pt idx="831">
                  <c:v>40008</c:v>
                </c:pt>
                <c:pt idx="832">
                  <c:v>40009</c:v>
                </c:pt>
                <c:pt idx="833">
                  <c:v>40010</c:v>
                </c:pt>
                <c:pt idx="834">
                  <c:v>40011</c:v>
                </c:pt>
                <c:pt idx="835">
                  <c:v>40014</c:v>
                </c:pt>
                <c:pt idx="836">
                  <c:v>40015</c:v>
                </c:pt>
                <c:pt idx="837">
                  <c:v>40016</c:v>
                </c:pt>
                <c:pt idx="838">
                  <c:v>40017</c:v>
                </c:pt>
                <c:pt idx="839">
                  <c:v>40018</c:v>
                </c:pt>
                <c:pt idx="840">
                  <c:v>40021</c:v>
                </c:pt>
                <c:pt idx="841">
                  <c:v>40022</c:v>
                </c:pt>
                <c:pt idx="842">
                  <c:v>40023</c:v>
                </c:pt>
                <c:pt idx="843">
                  <c:v>40024</c:v>
                </c:pt>
                <c:pt idx="844">
                  <c:v>40025</c:v>
                </c:pt>
                <c:pt idx="845">
                  <c:v>40028</c:v>
                </c:pt>
                <c:pt idx="846">
                  <c:v>40029</c:v>
                </c:pt>
                <c:pt idx="847">
                  <c:v>40030</c:v>
                </c:pt>
                <c:pt idx="848">
                  <c:v>40031</c:v>
                </c:pt>
                <c:pt idx="849">
                  <c:v>40032</c:v>
                </c:pt>
                <c:pt idx="850">
                  <c:v>40035</c:v>
                </c:pt>
                <c:pt idx="851">
                  <c:v>40036</c:v>
                </c:pt>
                <c:pt idx="852">
                  <c:v>40037</c:v>
                </c:pt>
                <c:pt idx="853">
                  <c:v>40038</c:v>
                </c:pt>
                <c:pt idx="854">
                  <c:v>40039</c:v>
                </c:pt>
                <c:pt idx="855">
                  <c:v>40042</c:v>
                </c:pt>
                <c:pt idx="856">
                  <c:v>40043</c:v>
                </c:pt>
                <c:pt idx="857">
                  <c:v>40044</c:v>
                </c:pt>
                <c:pt idx="858">
                  <c:v>40045</c:v>
                </c:pt>
                <c:pt idx="859">
                  <c:v>40046</c:v>
                </c:pt>
                <c:pt idx="860">
                  <c:v>40049</c:v>
                </c:pt>
                <c:pt idx="861">
                  <c:v>40050</c:v>
                </c:pt>
                <c:pt idx="862">
                  <c:v>40051</c:v>
                </c:pt>
                <c:pt idx="863">
                  <c:v>40052</c:v>
                </c:pt>
                <c:pt idx="864">
                  <c:v>40053</c:v>
                </c:pt>
                <c:pt idx="865">
                  <c:v>40056</c:v>
                </c:pt>
                <c:pt idx="866">
                  <c:v>40057</c:v>
                </c:pt>
                <c:pt idx="867">
                  <c:v>40058</c:v>
                </c:pt>
                <c:pt idx="868">
                  <c:v>40059</c:v>
                </c:pt>
                <c:pt idx="869">
                  <c:v>40060</c:v>
                </c:pt>
                <c:pt idx="870">
                  <c:v>40063</c:v>
                </c:pt>
                <c:pt idx="871">
                  <c:v>40064</c:v>
                </c:pt>
                <c:pt idx="872">
                  <c:v>40065</c:v>
                </c:pt>
                <c:pt idx="873">
                  <c:v>40066</c:v>
                </c:pt>
                <c:pt idx="874">
                  <c:v>40067</c:v>
                </c:pt>
                <c:pt idx="875">
                  <c:v>40070</c:v>
                </c:pt>
                <c:pt idx="876">
                  <c:v>40071</c:v>
                </c:pt>
                <c:pt idx="877">
                  <c:v>40072</c:v>
                </c:pt>
                <c:pt idx="878">
                  <c:v>40073</c:v>
                </c:pt>
                <c:pt idx="879">
                  <c:v>40074</c:v>
                </c:pt>
                <c:pt idx="880">
                  <c:v>40077</c:v>
                </c:pt>
                <c:pt idx="881">
                  <c:v>40078</c:v>
                </c:pt>
                <c:pt idx="882">
                  <c:v>40079</c:v>
                </c:pt>
                <c:pt idx="883">
                  <c:v>40080</c:v>
                </c:pt>
                <c:pt idx="884">
                  <c:v>40081</c:v>
                </c:pt>
                <c:pt idx="885">
                  <c:v>40085</c:v>
                </c:pt>
                <c:pt idx="886">
                  <c:v>40086</c:v>
                </c:pt>
                <c:pt idx="887">
                  <c:v>40087</c:v>
                </c:pt>
                <c:pt idx="888">
                  <c:v>40088</c:v>
                </c:pt>
                <c:pt idx="889">
                  <c:v>40091</c:v>
                </c:pt>
                <c:pt idx="890">
                  <c:v>40092</c:v>
                </c:pt>
                <c:pt idx="891">
                  <c:v>40093</c:v>
                </c:pt>
                <c:pt idx="892">
                  <c:v>40094</c:v>
                </c:pt>
                <c:pt idx="893">
                  <c:v>40095</c:v>
                </c:pt>
                <c:pt idx="894">
                  <c:v>40098</c:v>
                </c:pt>
                <c:pt idx="895">
                  <c:v>40099</c:v>
                </c:pt>
                <c:pt idx="896">
                  <c:v>40100</c:v>
                </c:pt>
                <c:pt idx="897">
                  <c:v>40101</c:v>
                </c:pt>
                <c:pt idx="898">
                  <c:v>40102</c:v>
                </c:pt>
                <c:pt idx="899">
                  <c:v>40105</c:v>
                </c:pt>
                <c:pt idx="900">
                  <c:v>40106</c:v>
                </c:pt>
                <c:pt idx="901">
                  <c:v>40107</c:v>
                </c:pt>
                <c:pt idx="902">
                  <c:v>40108</c:v>
                </c:pt>
                <c:pt idx="903">
                  <c:v>40109</c:v>
                </c:pt>
                <c:pt idx="904">
                  <c:v>40112</c:v>
                </c:pt>
                <c:pt idx="905">
                  <c:v>40113</c:v>
                </c:pt>
                <c:pt idx="906">
                  <c:v>40115</c:v>
                </c:pt>
                <c:pt idx="907">
                  <c:v>40116</c:v>
                </c:pt>
                <c:pt idx="908">
                  <c:v>40119</c:v>
                </c:pt>
                <c:pt idx="909">
                  <c:v>40120</c:v>
                </c:pt>
                <c:pt idx="910">
                  <c:v>40121</c:v>
                </c:pt>
                <c:pt idx="911">
                  <c:v>40122</c:v>
                </c:pt>
                <c:pt idx="912">
                  <c:v>40123</c:v>
                </c:pt>
                <c:pt idx="913">
                  <c:v>40126</c:v>
                </c:pt>
                <c:pt idx="914">
                  <c:v>40127</c:v>
                </c:pt>
                <c:pt idx="915">
                  <c:v>40128</c:v>
                </c:pt>
                <c:pt idx="916">
                  <c:v>40129</c:v>
                </c:pt>
                <c:pt idx="917">
                  <c:v>40130</c:v>
                </c:pt>
                <c:pt idx="918">
                  <c:v>40133</c:v>
                </c:pt>
                <c:pt idx="919">
                  <c:v>40135</c:v>
                </c:pt>
                <c:pt idx="920">
                  <c:v>40136</c:v>
                </c:pt>
                <c:pt idx="921">
                  <c:v>40137</c:v>
                </c:pt>
                <c:pt idx="922">
                  <c:v>40140</c:v>
                </c:pt>
                <c:pt idx="923">
                  <c:v>40141</c:v>
                </c:pt>
                <c:pt idx="924">
                  <c:v>40142</c:v>
                </c:pt>
                <c:pt idx="925">
                  <c:v>40143</c:v>
                </c:pt>
                <c:pt idx="926">
                  <c:v>40144</c:v>
                </c:pt>
                <c:pt idx="927">
                  <c:v>40147</c:v>
                </c:pt>
                <c:pt idx="928">
                  <c:v>40148</c:v>
                </c:pt>
                <c:pt idx="929">
                  <c:v>40149</c:v>
                </c:pt>
                <c:pt idx="930">
                  <c:v>40150</c:v>
                </c:pt>
                <c:pt idx="931">
                  <c:v>40151</c:v>
                </c:pt>
                <c:pt idx="932">
                  <c:v>40154</c:v>
                </c:pt>
                <c:pt idx="933">
                  <c:v>40155</c:v>
                </c:pt>
                <c:pt idx="934">
                  <c:v>40156</c:v>
                </c:pt>
                <c:pt idx="935">
                  <c:v>40157</c:v>
                </c:pt>
                <c:pt idx="936">
                  <c:v>40158</c:v>
                </c:pt>
                <c:pt idx="937">
                  <c:v>40161</c:v>
                </c:pt>
                <c:pt idx="938">
                  <c:v>40162</c:v>
                </c:pt>
                <c:pt idx="939">
                  <c:v>40162</c:v>
                </c:pt>
                <c:pt idx="940">
                  <c:v>40163</c:v>
                </c:pt>
                <c:pt idx="941">
                  <c:v>40164</c:v>
                </c:pt>
                <c:pt idx="942">
                  <c:v>40165</c:v>
                </c:pt>
                <c:pt idx="943">
                  <c:v>40168</c:v>
                </c:pt>
                <c:pt idx="944">
                  <c:v>40169</c:v>
                </c:pt>
                <c:pt idx="945">
                  <c:v>40170</c:v>
                </c:pt>
                <c:pt idx="946">
                  <c:v>40175</c:v>
                </c:pt>
                <c:pt idx="947">
                  <c:v>40176</c:v>
                </c:pt>
                <c:pt idx="948">
                  <c:v>40177</c:v>
                </c:pt>
                <c:pt idx="949">
                  <c:v>40182</c:v>
                </c:pt>
                <c:pt idx="950">
                  <c:v>40183</c:v>
                </c:pt>
                <c:pt idx="951">
                  <c:v>40184</c:v>
                </c:pt>
                <c:pt idx="952">
                  <c:v>40185</c:v>
                </c:pt>
                <c:pt idx="953">
                  <c:v>40186</c:v>
                </c:pt>
                <c:pt idx="954">
                  <c:v>40189</c:v>
                </c:pt>
                <c:pt idx="955">
                  <c:v>40190</c:v>
                </c:pt>
                <c:pt idx="956">
                  <c:v>40191</c:v>
                </c:pt>
                <c:pt idx="957">
                  <c:v>40192</c:v>
                </c:pt>
                <c:pt idx="958">
                  <c:v>40193</c:v>
                </c:pt>
                <c:pt idx="959">
                  <c:v>40196</c:v>
                </c:pt>
                <c:pt idx="960">
                  <c:v>40197</c:v>
                </c:pt>
                <c:pt idx="961">
                  <c:v>40198</c:v>
                </c:pt>
                <c:pt idx="962">
                  <c:v>40199</c:v>
                </c:pt>
                <c:pt idx="963">
                  <c:v>40200</c:v>
                </c:pt>
                <c:pt idx="964">
                  <c:v>40203</c:v>
                </c:pt>
                <c:pt idx="965">
                  <c:v>40204</c:v>
                </c:pt>
                <c:pt idx="966">
                  <c:v>40205</c:v>
                </c:pt>
                <c:pt idx="967">
                  <c:v>40206</c:v>
                </c:pt>
                <c:pt idx="968">
                  <c:v>40207</c:v>
                </c:pt>
                <c:pt idx="969">
                  <c:v>40210</c:v>
                </c:pt>
                <c:pt idx="970">
                  <c:v>40211</c:v>
                </c:pt>
                <c:pt idx="971">
                  <c:v>40212</c:v>
                </c:pt>
                <c:pt idx="972">
                  <c:v>40213</c:v>
                </c:pt>
                <c:pt idx="973">
                  <c:v>40214</c:v>
                </c:pt>
                <c:pt idx="974">
                  <c:v>40217</c:v>
                </c:pt>
                <c:pt idx="975">
                  <c:v>40218</c:v>
                </c:pt>
                <c:pt idx="976">
                  <c:v>40219</c:v>
                </c:pt>
                <c:pt idx="977">
                  <c:v>40220</c:v>
                </c:pt>
                <c:pt idx="978">
                  <c:v>40221</c:v>
                </c:pt>
                <c:pt idx="979">
                  <c:v>40224</c:v>
                </c:pt>
                <c:pt idx="980">
                  <c:v>40225</c:v>
                </c:pt>
                <c:pt idx="981">
                  <c:v>40226</c:v>
                </c:pt>
                <c:pt idx="982">
                  <c:v>40227</c:v>
                </c:pt>
                <c:pt idx="983">
                  <c:v>40228</c:v>
                </c:pt>
                <c:pt idx="984">
                  <c:v>40231</c:v>
                </c:pt>
                <c:pt idx="985">
                  <c:v>40232</c:v>
                </c:pt>
                <c:pt idx="986">
                  <c:v>40233</c:v>
                </c:pt>
                <c:pt idx="987">
                  <c:v>40234</c:v>
                </c:pt>
                <c:pt idx="988">
                  <c:v>40235</c:v>
                </c:pt>
                <c:pt idx="989">
                  <c:v>40238</c:v>
                </c:pt>
                <c:pt idx="990">
                  <c:v>40239</c:v>
                </c:pt>
                <c:pt idx="991">
                  <c:v>40240</c:v>
                </c:pt>
                <c:pt idx="992">
                  <c:v>40241</c:v>
                </c:pt>
                <c:pt idx="993">
                  <c:v>40242</c:v>
                </c:pt>
                <c:pt idx="994">
                  <c:v>40245</c:v>
                </c:pt>
                <c:pt idx="995">
                  <c:v>40246</c:v>
                </c:pt>
                <c:pt idx="996">
                  <c:v>40247</c:v>
                </c:pt>
                <c:pt idx="997">
                  <c:v>40248</c:v>
                </c:pt>
                <c:pt idx="998">
                  <c:v>40249</c:v>
                </c:pt>
                <c:pt idx="999">
                  <c:v>40252</c:v>
                </c:pt>
                <c:pt idx="1000">
                  <c:v>40253</c:v>
                </c:pt>
                <c:pt idx="1001">
                  <c:v>40254</c:v>
                </c:pt>
                <c:pt idx="1002">
                  <c:v>40255</c:v>
                </c:pt>
                <c:pt idx="1003">
                  <c:v>40256</c:v>
                </c:pt>
                <c:pt idx="1004">
                  <c:v>40259</c:v>
                </c:pt>
                <c:pt idx="1005">
                  <c:v>40260</c:v>
                </c:pt>
                <c:pt idx="1006">
                  <c:v>40261</c:v>
                </c:pt>
                <c:pt idx="1007">
                  <c:v>40262</c:v>
                </c:pt>
                <c:pt idx="1008">
                  <c:v>40263</c:v>
                </c:pt>
                <c:pt idx="1009">
                  <c:v>40266</c:v>
                </c:pt>
                <c:pt idx="1010">
                  <c:v>40267</c:v>
                </c:pt>
                <c:pt idx="1011">
                  <c:v>40268</c:v>
                </c:pt>
                <c:pt idx="1012">
                  <c:v>40269</c:v>
                </c:pt>
                <c:pt idx="1013">
                  <c:v>40270</c:v>
                </c:pt>
                <c:pt idx="1014">
                  <c:v>40274</c:v>
                </c:pt>
                <c:pt idx="1015">
                  <c:v>40275</c:v>
                </c:pt>
                <c:pt idx="1016">
                  <c:v>40276</c:v>
                </c:pt>
                <c:pt idx="1017">
                  <c:v>40277</c:v>
                </c:pt>
                <c:pt idx="1018">
                  <c:v>40280</c:v>
                </c:pt>
                <c:pt idx="1019">
                  <c:v>40281</c:v>
                </c:pt>
                <c:pt idx="1020">
                  <c:v>40282</c:v>
                </c:pt>
                <c:pt idx="1021">
                  <c:v>40283</c:v>
                </c:pt>
                <c:pt idx="1022">
                  <c:v>40284</c:v>
                </c:pt>
                <c:pt idx="1023">
                  <c:v>40287</c:v>
                </c:pt>
                <c:pt idx="1024">
                  <c:v>40288</c:v>
                </c:pt>
                <c:pt idx="1025">
                  <c:v>40289</c:v>
                </c:pt>
                <c:pt idx="1026">
                  <c:v>40290</c:v>
                </c:pt>
                <c:pt idx="1027">
                  <c:v>40291</c:v>
                </c:pt>
                <c:pt idx="1028">
                  <c:v>40294</c:v>
                </c:pt>
                <c:pt idx="1029">
                  <c:v>40295</c:v>
                </c:pt>
                <c:pt idx="1030">
                  <c:v>40296</c:v>
                </c:pt>
                <c:pt idx="1031">
                  <c:v>40297</c:v>
                </c:pt>
                <c:pt idx="1032">
                  <c:v>40298</c:v>
                </c:pt>
                <c:pt idx="1033">
                  <c:v>40301</c:v>
                </c:pt>
                <c:pt idx="1034">
                  <c:v>40302</c:v>
                </c:pt>
                <c:pt idx="1035">
                  <c:v>40303</c:v>
                </c:pt>
                <c:pt idx="1036">
                  <c:v>40304</c:v>
                </c:pt>
                <c:pt idx="1037">
                  <c:v>40305</c:v>
                </c:pt>
                <c:pt idx="1038">
                  <c:v>40308</c:v>
                </c:pt>
                <c:pt idx="1039">
                  <c:v>40309</c:v>
                </c:pt>
                <c:pt idx="1040">
                  <c:v>40310</c:v>
                </c:pt>
                <c:pt idx="1041">
                  <c:v>40311</c:v>
                </c:pt>
                <c:pt idx="1042">
                  <c:v>40312</c:v>
                </c:pt>
                <c:pt idx="1043">
                  <c:v>40315</c:v>
                </c:pt>
                <c:pt idx="1044">
                  <c:v>40316</c:v>
                </c:pt>
                <c:pt idx="1045">
                  <c:v>40317</c:v>
                </c:pt>
                <c:pt idx="1046">
                  <c:v>40318</c:v>
                </c:pt>
                <c:pt idx="1047">
                  <c:v>40319</c:v>
                </c:pt>
                <c:pt idx="1048">
                  <c:v>40322</c:v>
                </c:pt>
                <c:pt idx="1049">
                  <c:v>40323</c:v>
                </c:pt>
                <c:pt idx="1050">
                  <c:v>40324</c:v>
                </c:pt>
                <c:pt idx="1051">
                  <c:v>40325</c:v>
                </c:pt>
                <c:pt idx="1052">
                  <c:v>40326</c:v>
                </c:pt>
                <c:pt idx="1053">
                  <c:v>40329</c:v>
                </c:pt>
                <c:pt idx="1054">
                  <c:v>40330</c:v>
                </c:pt>
                <c:pt idx="1055">
                  <c:v>40331</c:v>
                </c:pt>
                <c:pt idx="1056">
                  <c:v>40332</c:v>
                </c:pt>
                <c:pt idx="1057">
                  <c:v>40333</c:v>
                </c:pt>
                <c:pt idx="1058">
                  <c:v>40336</c:v>
                </c:pt>
                <c:pt idx="1059">
                  <c:v>40337</c:v>
                </c:pt>
                <c:pt idx="1060">
                  <c:v>40338</c:v>
                </c:pt>
                <c:pt idx="1061">
                  <c:v>40339</c:v>
                </c:pt>
                <c:pt idx="1062">
                  <c:v>40340</c:v>
                </c:pt>
                <c:pt idx="1063">
                  <c:v>40343</c:v>
                </c:pt>
                <c:pt idx="1064">
                  <c:v>40344</c:v>
                </c:pt>
                <c:pt idx="1065">
                  <c:v>40345</c:v>
                </c:pt>
                <c:pt idx="1066">
                  <c:v>40346</c:v>
                </c:pt>
                <c:pt idx="1067">
                  <c:v>40347</c:v>
                </c:pt>
                <c:pt idx="1068">
                  <c:v>40350</c:v>
                </c:pt>
                <c:pt idx="1069">
                  <c:v>40351</c:v>
                </c:pt>
                <c:pt idx="1070">
                  <c:v>40352</c:v>
                </c:pt>
                <c:pt idx="1071">
                  <c:v>40353</c:v>
                </c:pt>
                <c:pt idx="1072">
                  <c:v>40354</c:v>
                </c:pt>
                <c:pt idx="1073">
                  <c:v>40357</c:v>
                </c:pt>
                <c:pt idx="1074">
                  <c:v>40358</c:v>
                </c:pt>
                <c:pt idx="1075">
                  <c:v>40359</c:v>
                </c:pt>
                <c:pt idx="1076">
                  <c:v>40360</c:v>
                </c:pt>
                <c:pt idx="1077">
                  <c:v>40361</c:v>
                </c:pt>
                <c:pt idx="1078">
                  <c:v>40366</c:v>
                </c:pt>
                <c:pt idx="1079">
                  <c:v>40367</c:v>
                </c:pt>
                <c:pt idx="1080">
                  <c:v>40368</c:v>
                </c:pt>
                <c:pt idx="1081">
                  <c:v>40371</c:v>
                </c:pt>
                <c:pt idx="1082">
                  <c:v>40372</c:v>
                </c:pt>
                <c:pt idx="1083">
                  <c:v>40373</c:v>
                </c:pt>
                <c:pt idx="1084">
                  <c:v>40374</c:v>
                </c:pt>
                <c:pt idx="1085">
                  <c:v>40375</c:v>
                </c:pt>
                <c:pt idx="1086">
                  <c:v>40378</c:v>
                </c:pt>
                <c:pt idx="1087">
                  <c:v>40379</c:v>
                </c:pt>
                <c:pt idx="1088">
                  <c:v>40380</c:v>
                </c:pt>
                <c:pt idx="1089">
                  <c:v>40381</c:v>
                </c:pt>
                <c:pt idx="1090">
                  <c:v>40382</c:v>
                </c:pt>
                <c:pt idx="1091">
                  <c:v>40385</c:v>
                </c:pt>
                <c:pt idx="1092">
                  <c:v>40386</c:v>
                </c:pt>
                <c:pt idx="1093">
                  <c:v>40387</c:v>
                </c:pt>
                <c:pt idx="1094">
                  <c:v>40388</c:v>
                </c:pt>
                <c:pt idx="1095">
                  <c:v>40389</c:v>
                </c:pt>
                <c:pt idx="1096">
                  <c:v>40392</c:v>
                </c:pt>
                <c:pt idx="1097">
                  <c:v>40393</c:v>
                </c:pt>
                <c:pt idx="1098">
                  <c:v>40394</c:v>
                </c:pt>
                <c:pt idx="1099">
                  <c:v>40395</c:v>
                </c:pt>
                <c:pt idx="1100">
                  <c:v>40396</c:v>
                </c:pt>
                <c:pt idx="1101">
                  <c:v>40399</c:v>
                </c:pt>
                <c:pt idx="1102">
                  <c:v>40400</c:v>
                </c:pt>
                <c:pt idx="1103">
                  <c:v>40401</c:v>
                </c:pt>
                <c:pt idx="1104">
                  <c:v>40402</c:v>
                </c:pt>
                <c:pt idx="1105">
                  <c:v>40403</c:v>
                </c:pt>
                <c:pt idx="1106">
                  <c:v>40406</c:v>
                </c:pt>
                <c:pt idx="1107">
                  <c:v>40407</c:v>
                </c:pt>
                <c:pt idx="1108">
                  <c:v>40408</c:v>
                </c:pt>
                <c:pt idx="1109">
                  <c:v>40409</c:v>
                </c:pt>
                <c:pt idx="1110">
                  <c:v>40410</c:v>
                </c:pt>
                <c:pt idx="1111">
                  <c:v>40413</c:v>
                </c:pt>
                <c:pt idx="1112">
                  <c:v>40414</c:v>
                </c:pt>
                <c:pt idx="1113">
                  <c:v>40415</c:v>
                </c:pt>
                <c:pt idx="1114">
                  <c:v>40416</c:v>
                </c:pt>
                <c:pt idx="1115">
                  <c:v>40417</c:v>
                </c:pt>
                <c:pt idx="1116">
                  <c:v>40420</c:v>
                </c:pt>
                <c:pt idx="1117">
                  <c:v>40421</c:v>
                </c:pt>
                <c:pt idx="1118">
                  <c:v>40422</c:v>
                </c:pt>
                <c:pt idx="1119">
                  <c:v>40423</c:v>
                </c:pt>
                <c:pt idx="1120">
                  <c:v>40424</c:v>
                </c:pt>
                <c:pt idx="1121">
                  <c:v>40427</c:v>
                </c:pt>
                <c:pt idx="1122">
                  <c:v>40428</c:v>
                </c:pt>
                <c:pt idx="1123">
                  <c:v>40429</c:v>
                </c:pt>
                <c:pt idx="1124">
                  <c:v>40430</c:v>
                </c:pt>
                <c:pt idx="1125">
                  <c:v>40431</c:v>
                </c:pt>
                <c:pt idx="1126">
                  <c:v>40434</c:v>
                </c:pt>
                <c:pt idx="1127">
                  <c:v>40435</c:v>
                </c:pt>
                <c:pt idx="1128">
                  <c:v>40436</c:v>
                </c:pt>
                <c:pt idx="1129">
                  <c:v>40437</c:v>
                </c:pt>
                <c:pt idx="1130">
                  <c:v>40438</c:v>
                </c:pt>
                <c:pt idx="1131">
                  <c:v>40441</c:v>
                </c:pt>
                <c:pt idx="1132">
                  <c:v>40442</c:v>
                </c:pt>
                <c:pt idx="1133">
                  <c:v>40443</c:v>
                </c:pt>
                <c:pt idx="1134">
                  <c:v>40444</c:v>
                </c:pt>
                <c:pt idx="1135">
                  <c:v>40445</c:v>
                </c:pt>
                <c:pt idx="1136">
                  <c:v>40448</c:v>
                </c:pt>
                <c:pt idx="1137">
                  <c:v>40450</c:v>
                </c:pt>
                <c:pt idx="1138">
                  <c:v>40451</c:v>
                </c:pt>
                <c:pt idx="1139">
                  <c:v>40452</c:v>
                </c:pt>
                <c:pt idx="1140">
                  <c:v>40455</c:v>
                </c:pt>
                <c:pt idx="1141">
                  <c:v>40456</c:v>
                </c:pt>
                <c:pt idx="1142">
                  <c:v>40457</c:v>
                </c:pt>
                <c:pt idx="1143">
                  <c:v>40458</c:v>
                </c:pt>
                <c:pt idx="1144">
                  <c:v>40459</c:v>
                </c:pt>
                <c:pt idx="1145">
                  <c:v>40462</c:v>
                </c:pt>
                <c:pt idx="1146">
                  <c:v>40463</c:v>
                </c:pt>
                <c:pt idx="1147">
                  <c:v>40464</c:v>
                </c:pt>
                <c:pt idx="1148">
                  <c:v>40465</c:v>
                </c:pt>
                <c:pt idx="1149">
                  <c:v>40466</c:v>
                </c:pt>
                <c:pt idx="1150">
                  <c:v>40469</c:v>
                </c:pt>
                <c:pt idx="1151">
                  <c:v>40470</c:v>
                </c:pt>
                <c:pt idx="1152">
                  <c:v>40471</c:v>
                </c:pt>
                <c:pt idx="1153">
                  <c:v>40472</c:v>
                </c:pt>
                <c:pt idx="1154">
                  <c:v>40473</c:v>
                </c:pt>
                <c:pt idx="1155">
                  <c:v>40476</c:v>
                </c:pt>
                <c:pt idx="1156">
                  <c:v>40477</c:v>
                </c:pt>
                <c:pt idx="1157">
                  <c:v>40478</c:v>
                </c:pt>
                <c:pt idx="1158">
                  <c:v>40480</c:v>
                </c:pt>
                <c:pt idx="1159">
                  <c:v>40483</c:v>
                </c:pt>
                <c:pt idx="1160">
                  <c:v>40484</c:v>
                </c:pt>
                <c:pt idx="1161">
                  <c:v>40485</c:v>
                </c:pt>
                <c:pt idx="1162">
                  <c:v>40486</c:v>
                </c:pt>
                <c:pt idx="1163">
                  <c:v>40487</c:v>
                </c:pt>
                <c:pt idx="1164">
                  <c:v>40490</c:v>
                </c:pt>
                <c:pt idx="1165">
                  <c:v>40491</c:v>
                </c:pt>
                <c:pt idx="1166">
                  <c:v>40492</c:v>
                </c:pt>
                <c:pt idx="1167">
                  <c:v>40493</c:v>
                </c:pt>
                <c:pt idx="1168">
                  <c:v>40494</c:v>
                </c:pt>
                <c:pt idx="1169">
                  <c:v>40497</c:v>
                </c:pt>
                <c:pt idx="1170">
                  <c:v>40498</c:v>
                </c:pt>
                <c:pt idx="1171">
                  <c:v>40500</c:v>
                </c:pt>
                <c:pt idx="1172">
                  <c:v>40501</c:v>
                </c:pt>
                <c:pt idx="1173">
                  <c:v>40504</c:v>
                </c:pt>
                <c:pt idx="1174">
                  <c:v>40505</c:v>
                </c:pt>
                <c:pt idx="1175">
                  <c:v>40506</c:v>
                </c:pt>
                <c:pt idx="1176">
                  <c:v>40507</c:v>
                </c:pt>
                <c:pt idx="1177">
                  <c:v>40508</c:v>
                </c:pt>
                <c:pt idx="1178">
                  <c:v>40511</c:v>
                </c:pt>
                <c:pt idx="1179">
                  <c:v>40512</c:v>
                </c:pt>
                <c:pt idx="1180">
                  <c:v>40513</c:v>
                </c:pt>
                <c:pt idx="1181">
                  <c:v>40514</c:v>
                </c:pt>
                <c:pt idx="1182">
                  <c:v>40515</c:v>
                </c:pt>
                <c:pt idx="1183">
                  <c:v>40518</c:v>
                </c:pt>
                <c:pt idx="1184">
                  <c:v>40519</c:v>
                </c:pt>
                <c:pt idx="1185">
                  <c:v>40520</c:v>
                </c:pt>
                <c:pt idx="1186">
                  <c:v>40521</c:v>
                </c:pt>
                <c:pt idx="1187">
                  <c:v>40522</c:v>
                </c:pt>
                <c:pt idx="1188">
                  <c:v>40525</c:v>
                </c:pt>
                <c:pt idx="1189">
                  <c:v>40526</c:v>
                </c:pt>
                <c:pt idx="1190">
                  <c:v>40527</c:v>
                </c:pt>
                <c:pt idx="1191">
                  <c:v>40528</c:v>
                </c:pt>
                <c:pt idx="1192">
                  <c:v>40529</c:v>
                </c:pt>
                <c:pt idx="1193">
                  <c:v>40532</c:v>
                </c:pt>
                <c:pt idx="1194">
                  <c:v>40533</c:v>
                </c:pt>
                <c:pt idx="1195">
                  <c:v>40534</c:v>
                </c:pt>
                <c:pt idx="1196">
                  <c:v>40535</c:v>
                </c:pt>
                <c:pt idx="1197">
                  <c:v>40539</c:v>
                </c:pt>
                <c:pt idx="1198">
                  <c:v>40540</c:v>
                </c:pt>
                <c:pt idx="1199">
                  <c:v>40541</c:v>
                </c:pt>
                <c:pt idx="1200">
                  <c:v>40542</c:v>
                </c:pt>
                <c:pt idx="1201">
                  <c:v>40546</c:v>
                </c:pt>
                <c:pt idx="1202">
                  <c:v>40547</c:v>
                </c:pt>
                <c:pt idx="1203">
                  <c:v>40548</c:v>
                </c:pt>
                <c:pt idx="1204">
                  <c:v>40549</c:v>
                </c:pt>
                <c:pt idx="1205">
                  <c:v>40550</c:v>
                </c:pt>
                <c:pt idx="1206">
                  <c:v>40553</c:v>
                </c:pt>
                <c:pt idx="1207">
                  <c:v>40554</c:v>
                </c:pt>
                <c:pt idx="1208">
                  <c:v>40555</c:v>
                </c:pt>
                <c:pt idx="1209">
                  <c:v>40556</c:v>
                </c:pt>
                <c:pt idx="1210">
                  <c:v>40557</c:v>
                </c:pt>
                <c:pt idx="1211">
                  <c:v>40560</c:v>
                </c:pt>
                <c:pt idx="1212">
                  <c:v>40561</c:v>
                </c:pt>
                <c:pt idx="1213">
                  <c:v>40562</c:v>
                </c:pt>
                <c:pt idx="1214">
                  <c:v>40563</c:v>
                </c:pt>
                <c:pt idx="1215">
                  <c:v>40564</c:v>
                </c:pt>
                <c:pt idx="1216">
                  <c:v>40567</c:v>
                </c:pt>
                <c:pt idx="1217">
                  <c:v>40568</c:v>
                </c:pt>
                <c:pt idx="1218">
                  <c:v>40569</c:v>
                </c:pt>
                <c:pt idx="1219">
                  <c:v>40570</c:v>
                </c:pt>
                <c:pt idx="1220">
                  <c:v>40571</c:v>
                </c:pt>
                <c:pt idx="1221">
                  <c:v>40574</c:v>
                </c:pt>
                <c:pt idx="1222">
                  <c:v>40575</c:v>
                </c:pt>
                <c:pt idx="1223">
                  <c:v>40576</c:v>
                </c:pt>
                <c:pt idx="1224">
                  <c:v>40577</c:v>
                </c:pt>
                <c:pt idx="1225">
                  <c:v>40578</c:v>
                </c:pt>
                <c:pt idx="1226">
                  <c:v>40581</c:v>
                </c:pt>
                <c:pt idx="1227">
                  <c:v>40582</c:v>
                </c:pt>
                <c:pt idx="1228">
                  <c:v>40583</c:v>
                </c:pt>
                <c:pt idx="1229">
                  <c:v>40584</c:v>
                </c:pt>
                <c:pt idx="1230">
                  <c:v>40585</c:v>
                </c:pt>
                <c:pt idx="1231">
                  <c:v>40588</c:v>
                </c:pt>
                <c:pt idx="1232">
                  <c:v>40589</c:v>
                </c:pt>
                <c:pt idx="1233">
                  <c:v>40590</c:v>
                </c:pt>
                <c:pt idx="1234">
                  <c:v>40591</c:v>
                </c:pt>
                <c:pt idx="1235">
                  <c:v>40592</c:v>
                </c:pt>
                <c:pt idx="1236">
                  <c:v>40595</c:v>
                </c:pt>
                <c:pt idx="1237">
                  <c:v>40596</c:v>
                </c:pt>
                <c:pt idx="1238">
                  <c:v>40597</c:v>
                </c:pt>
                <c:pt idx="1239">
                  <c:v>40598</c:v>
                </c:pt>
                <c:pt idx="1240">
                  <c:v>40599</c:v>
                </c:pt>
                <c:pt idx="1241">
                  <c:v>40602</c:v>
                </c:pt>
                <c:pt idx="1242">
                  <c:v>40603</c:v>
                </c:pt>
                <c:pt idx="1243">
                  <c:v>40604</c:v>
                </c:pt>
                <c:pt idx="1244">
                  <c:v>40605</c:v>
                </c:pt>
                <c:pt idx="1245">
                  <c:v>40606</c:v>
                </c:pt>
                <c:pt idx="1246">
                  <c:v>40609</c:v>
                </c:pt>
                <c:pt idx="1247">
                  <c:v>40610</c:v>
                </c:pt>
                <c:pt idx="1248">
                  <c:v>40611</c:v>
                </c:pt>
                <c:pt idx="1249">
                  <c:v>40612</c:v>
                </c:pt>
                <c:pt idx="1250">
                  <c:v>40613</c:v>
                </c:pt>
                <c:pt idx="1251">
                  <c:v>40616</c:v>
                </c:pt>
                <c:pt idx="1252">
                  <c:v>40617</c:v>
                </c:pt>
                <c:pt idx="1253">
                  <c:v>40618</c:v>
                </c:pt>
                <c:pt idx="1254">
                  <c:v>40619</c:v>
                </c:pt>
                <c:pt idx="1255">
                  <c:v>40620</c:v>
                </c:pt>
                <c:pt idx="1256">
                  <c:v>40623</c:v>
                </c:pt>
                <c:pt idx="1257">
                  <c:v>40624</c:v>
                </c:pt>
                <c:pt idx="1258">
                  <c:v>40625</c:v>
                </c:pt>
                <c:pt idx="1259">
                  <c:v>40626</c:v>
                </c:pt>
                <c:pt idx="1260">
                  <c:v>40627</c:v>
                </c:pt>
                <c:pt idx="1261">
                  <c:v>40630</c:v>
                </c:pt>
                <c:pt idx="1262">
                  <c:v>40631</c:v>
                </c:pt>
                <c:pt idx="1263">
                  <c:v>40632</c:v>
                </c:pt>
                <c:pt idx="1264">
                  <c:v>40633</c:v>
                </c:pt>
                <c:pt idx="1265">
                  <c:v>40634</c:v>
                </c:pt>
                <c:pt idx="1266">
                  <c:v>40637</c:v>
                </c:pt>
                <c:pt idx="1267">
                  <c:v>40638</c:v>
                </c:pt>
                <c:pt idx="1268">
                  <c:v>40639</c:v>
                </c:pt>
                <c:pt idx="1269">
                  <c:v>40640</c:v>
                </c:pt>
                <c:pt idx="1270">
                  <c:v>40641</c:v>
                </c:pt>
                <c:pt idx="1271">
                  <c:v>40644</c:v>
                </c:pt>
                <c:pt idx="1272">
                  <c:v>40645</c:v>
                </c:pt>
                <c:pt idx="1273">
                  <c:v>40646</c:v>
                </c:pt>
                <c:pt idx="1274">
                  <c:v>40647</c:v>
                </c:pt>
                <c:pt idx="1275">
                  <c:v>40648</c:v>
                </c:pt>
                <c:pt idx="1276">
                  <c:v>40651</c:v>
                </c:pt>
                <c:pt idx="1277">
                  <c:v>40652</c:v>
                </c:pt>
                <c:pt idx="1278">
                  <c:v>40653</c:v>
                </c:pt>
                <c:pt idx="1279">
                  <c:v>40654</c:v>
                </c:pt>
                <c:pt idx="1280">
                  <c:v>40655</c:v>
                </c:pt>
                <c:pt idx="1281">
                  <c:v>40659</c:v>
                </c:pt>
                <c:pt idx="1282">
                  <c:v>40660</c:v>
                </c:pt>
                <c:pt idx="1283">
                  <c:v>40661</c:v>
                </c:pt>
                <c:pt idx="1284">
                  <c:v>40662</c:v>
                </c:pt>
                <c:pt idx="1285">
                  <c:v>40665</c:v>
                </c:pt>
                <c:pt idx="1286">
                  <c:v>40666</c:v>
                </c:pt>
                <c:pt idx="1287">
                  <c:v>40667</c:v>
                </c:pt>
                <c:pt idx="1288">
                  <c:v>40668</c:v>
                </c:pt>
                <c:pt idx="1289">
                  <c:v>40669</c:v>
                </c:pt>
                <c:pt idx="1290">
                  <c:v>40672</c:v>
                </c:pt>
                <c:pt idx="1291">
                  <c:v>40673</c:v>
                </c:pt>
                <c:pt idx="1292">
                  <c:v>40674</c:v>
                </c:pt>
                <c:pt idx="1293">
                  <c:v>40675</c:v>
                </c:pt>
                <c:pt idx="1294">
                  <c:v>40676</c:v>
                </c:pt>
                <c:pt idx="1295">
                  <c:v>40679</c:v>
                </c:pt>
                <c:pt idx="1296">
                  <c:v>40680</c:v>
                </c:pt>
                <c:pt idx="1297">
                  <c:v>40681</c:v>
                </c:pt>
                <c:pt idx="1298">
                  <c:v>40682</c:v>
                </c:pt>
                <c:pt idx="1299">
                  <c:v>40683</c:v>
                </c:pt>
                <c:pt idx="1300">
                  <c:v>40686</c:v>
                </c:pt>
                <c:pt idx="1301">
                  <c:v>40687</c:v>
                </c:pt>
                <c:pt idx="1302">
                  <c:v>40688</c:v>
                </c:pt>
                <c:pt idx="1303">
                  <c:v>40689</c:v>
                </c:pt>
                <c:pt idx="1304">
                  <c:v>40690</c:v>
                </c:pt>
                <c:pt idx="1305">
                  <c:v>40693</c:v>
                </c:pt>
                <c:pt idx="1306">
                  <c:v>40694</c:v>
                </c:pt>
                <c:pt idx="1307">
                  <c:v>40695</c:v>
                </c:pt>
                <c:pt idx="1308">
                  <c:v>40696</c:v>
                </c:pt>
                <c:pt idx="1309">
                  <c:v>40697</c:v>
                </c:pt>
                <c:pt idx="1310">
                  <c:v>40700</c:v>
                </c:pt>
                <c:pt idx="1311">
                  <c:v>40701</c:v>
                </c:pt>
                <c:pt idx="1312">
                  <c:v>40702</c:v>
                </c:pt>
                <c:pt idx="1313">
                  <c:v>40703</c:v>
                </c:pt>
                <c:pt idx="1314">
                  <c:v>40704</c:v>
                </c:pt>
                <c:pt idx="1315">
                  <c:v>40707</c:v>
                </c:pt>
                <c:pt idx="1316">
                  <c:v>40708</c:v>
                </c:pt>
                <c:pt idx="1317">
                  <c:v>40709</c:v>
                </c:pt>
                <c:pt idx="1318">
                  <c:v>40710</c:v>
                </c:pt>
                <c:pt idx="1319">
                  <c:v>40711</c:v>
                </c:pt>
                <c:pt idx="1320">
                  <c:v>40714</c:v>
                </c:pt>
                <c:pt idx="1321">
                  <c:v>40715</c:v>
                </c:pt>
                <c:pt idx="1322">
                  <c:v>40716</c:v>
                </c:pt>
                <c:pt idx="1323">
                  <c:v>40717</c:v>
                </c:pt>
                <c:pt idx="1324">
                  <c:v>40718</c:v>
                </c:pt>
                <c:pt idx="1325">
                  <c:v>40721</c:v>
                </c:pt>
                <c:pt idx="1326">
                  <c:v>40722</c:v>
                </c:pt>
                <c:pt idx="1327">
                  <c:v>40723</c:v>
                </c:pt>
                <c:pt idx="1328">
                  <c:v>40724</c:v>
                </c:pt>
                <c:pt idx="1329">
                  <c:v>40725</c:v>
                </c:pt>
                <c:pt idx="1330">
                  <c:v>40728</c:v>
                </c:pt>
                <c:pt idx="1331">
                  <c:v>40731</c:v>
                </c:pt>
                <c:pt idx="1332">
                  <c:v>40732</c:v>
                </c:pt>
                <c:pt idx="1333">
                  <c:v>40735</c:v>
                </c:pt>
                <c:pt idx="1334">
                  <c:v>40736</c:v>
                </c:pt>
                <c:pt idx="1335">
                  <c:v>40737</c:v>
                </c:pt>
                <c:pt idx="1336">
                  <c:v>40738</c:v>
                </c:pt>
                <c:pt idx="1337">
                  <c:v>40739</c:v>
                </c:pt>
                <c:pt idx="1338">
                  <c:v>40742</c:v>
                </c:pt>
                <c:pt idx="1339">
                  <c:v>40743</c:v>
                </c:pt>
                <c:pt idx="1340">
                  <c:v>40744</c:v>
                </c:pt>
                <c:pt idx="1341">
                  <c:v>40745</c:v>
                </c:pt>
                <c:pt idx="1342">
                  <c:v>40746</c:v>
                </c:pt>
                <c:pt idx="1343">
                  <c:v>40749</c:v>
                </c:pt>
                <c:pt idx="1344">
                  <c:v>40750</c:v>
                </c:pt>
                <c:pt idx="1345">
                  <c:v>40751</c:v>
                </c:pt>
                <c:pt idx="1346">
                  <c:v>40752</c:v>
                </c:pt>
                <c:pt idx="1347">
                  <c:v>40753</c:v>
                </c:pt>
                <c:pt idx="1348">
                  <c:v>40756</c:v>
                </c:pt>
                <c:pt idx="1349">
                  <c:v>40757</c:v>
                </c:pt>
                <c:pt idx="1350">
                  <c:v>40758</c:v>
                </c:pt>
                <c:pt idx="1351">
                  <c:v>40759</c:v>
                </c:pt>
                <c:pt idx="1352">
                  <c:v>40760</c:v>
                </c:pt>
                <c:pt idx="1353">
                  <c:v>40763</c:v>
                </c:pt>
                <c:pt idx="1354">
                  <c:v>40764</c:v>
                </c:pt>
                <c:pt idx="1355">
                  <c:v>40765</c:v>
                </c:pt>
                <c:pt idx="1356">
                  <c:v>40766</c:v>
                </c:pt>
                <c:pt idx="1357">
                  <c:v>40767</c:v>
                </c:pt>
                <c:pt idx="1358">
                  <c:v>40770</c:v>
                </c:pt>
                <c:pt idx="1359">
                  <c:v>40771</c:v>
                </c:pt>
                <c:pt idx="1360">
                  <c:v>40772</c:v>
                </c:pt>
                <c:pt idx="1361">
                  <c:v>40773</c:v>
                </c:pt>
                <c:pt idx="1362">
                  <c:v>40774</c:v>
                </c:pt>
                <c:pt idx="1363">
                  <c:v>40777</c:v>
                </c:pt>
                <c:pt idx="1364">
                  <c:v>40778</c:v>
                </c:pt>
                <c:pt idx="1365">
                  <c:v>40779</c:v>
                </c:pt>
                <c:pt idx="1366">
                  <c:v>40780</c:v>
                </c:pt>
                <c:pt idx="1367">
                  <c:v>40781</c:v>
                </c:pt>
                <c:pt idx="1368">
                  <c:v>40784</c:v>
                </c:pt>
                <c:pt idx="1369">
                  <c:v>40785</c:v>
                </c:pt>
                <c:pt idx="1370">
                  <c:v>40786</c:v>
                </c:pt>
                <c:pt idx="1371">
                  <c:v>40787</c:v>
                </c:pt>
                <c:pt idx="1372">
                  <c:v>40788</c:v>
                </c:pt>
                <c:pt idx="1373">
                  <c:v>40791</c:v>
                </c:pt>
                <c:pt idx="1374">
                  <c:v>40792</c:v>
                </c:pt>
                <c:pt idx="1375">
                  <c:v>40793</c:v>
                </c:pt>
                <c:pt idx="1376">
                  <c:v>40794</c:v>
                </c:pt>
                <c:pt idx="1377">
                  <c:v>40795</c:v>
                </c:pt>
                <c:pt idx="1378">
                  <c:v>40798</c:v>
                </c:pt>
                <c:pt idx="1379">
                  <c:v>40799</c:v>
                </c:pt>
                <c:pt idx="1380">
                  <c:v>40800</c:v>
                </c:pt>
                <c:pt idx="1381">
                  <c:v>40801</c:v>
                </c:pt>
                <c:pt idx="1382">
                  <c:v>40802</c:v>
                </c:pt>
                <c:pt idx="1383">
                  <c:v>40805</c:v>
                </c:pt>
                <c:pt idx="1384">
                  <c:v>40806</c:v>
                </c:pt>
                <c:pt idx="1385">
                  <c:v>40807</c:v>
                </c:pt>
                <c:pt idx="1386">
                  <c:v>40808</c:v>
                </c:pt>
                <c:pt idx="1387">
                  <c:v>40809</c:v>
                </c:pt>
                <c:pt idx="1388">
                  <c:v>40812</c:v>
                </c:pt>
                <c:pt idx="1389">
                  <c:v>40813</c:v>
                </c:pt>
                <c:pt idx="1390">
                  <c:v>40815</c:v>
                </c:pt>
                <c:pt idx="1391">
                  <c:v>40816</c:v>
                </c:pt>
                <c:pt idx="1392">
                  <c:v>40819</c:v>
                </c:pt>
                <c:pt idx="1393">
                  <c:v>40820</c:v>
                </c:pt>
                <c:pt idx="1394">
                  <c:v>40821</c:v>
                </c:pt>
                <c:pt idx="1395">
                  <c:v>40822</c:v>
                </c:pt>
                <c:pt idx="1396">
                  <c:v>40823</c:v>
                </c:pt>
                <c:pt idx="1397">
                  <c:v>40826</c:v>
                </c:pt>
                <c:pt idx="1398">
                  <c:v>40827</c:v>
                </c:pt>
                <c:pt idx="1399">
                  <c:v>40828</c:v>
                </c:pt>
                <c:pt idx="1400">
                  <c:v>40829</c:v>
                </c:pt>
                <c:pt idx="1401">
                  <c:v>40830</c:v>
                </c:pt>
                <c:pt idx="1402">
                  <c:v>40833</c:v>
                </c:pt>
                <c:pt idx="1403">
                  <c:v>40834</c:v>
                </c:pt>
                <c:pt idx="1404">
                  <c:v>40835</c:v>
                </c:pt>
                <c:pt idx="1405">
                  <c:v>40836</c:v>
                </c:pt>
                <c:pt idx="1406">
                  <c:v>40837</c:v>
                </c:pt>
                <c:pt idx="1407">
                  <c:v>40840</c:v>
                </c:pt>
                <c:pt idx="1408">
                  <c:v>40841</c:v>
                </c:pt>
                <c:pt idx="1409">
                  <c:v>40842</c:v>
                </c:pt>
                <c:pt idx="1410">
                  <c:v>40843</c:v>
                </c:pt>
                <c:pt idx="1411">
                  <c:v>40847</c:v>
                </c:pt>
                <c:pt idx="1412">
                  <c:v>40848</c:v>
                </c:pt>
                <c:pt idx="1413">
                  <c:v>40849</c:v>
                </c:pt>
                <c:pt idx="1414">
                  <c:v>40850</c:v>
                </c:pt>
                <c:pt idx="1415">
                  <c:v>40851</c:v>
                </c:pt>
                <c:pt idx="1416">
                  <c:v>40854</c:v>
                </c:pt>
                <c:pt idx="1417">
                  <c:v>40855</c:v>
                </c:pt>
                <c:pt idx="1418">
                  <c:v>40856</c:v>
                </c:pt>
                <c:pt idx="1419">
                  <c:v>40857</c:v>
                </c:pt>
                <c:pt idx="1420">
                  <c:v>40858</c:v>
                </c:pt>
                <c:pt idx="1421">
                  <c:v>40861</c:v>
                </c:pt>
                <c:pt idx="1422">
                  <c:v>40862</c:v>
                </c:pt>
                <c:pt idx="1423">
                  <c:v>40863</c:v>
                </c:pt>
                <c:pt idx="1424">
                  <c:v>40865</c:v>
                </c:pt>
                <c:pt idx="1425">
                  <c:v>40868</c:v>
                </c:pt>
                <c:pt idx="1426">
                  <c:v>40869</c:v>
                </c:pt>
                <c:pt idx="1427">
                  <c:v>40870</c:v>
                </c:pt>
                <c:pt idx="1428">
                  <c:v>40871</c:v>
                </c:pt>
                <c:pt idx="1429">
                  <c:v>40872</c:v>
                </c:pt>
                <c:pt idx="1430">
                  <c:v>40875</c:v>
                </c:pt>
                <c:pt idx="1431">
                  <c:v>40876</c:v>
                </c:pt>
                <c:pt idx="1432">
                  <c:v>40877</c:v>
                </c:pt>
                <c:pt idx="1433">
                  <c:v>40878</c:v>
                </c:pt>
                <c:pt idx="1434">
                  <c:v>40879</c:v>
                </c:pt>
                <c:pt idx="1435">
                  <c:v>40882</c:v>
                </c:pt>
                <c:pt idx="1436">
                  <c:v>40883</c:v>
                </c:pt>
                <c:pt idx="1437">
                  <c:v>40884</c:v>
                </c:pt>
                <c:pt idx="1438">
                  <c:v>40885</c:v>
                </c:pt>
                <c:pt idx="1439">
                  <c:v>40886</c:v>
                </c:pt>
                <c:pt idx="1440">
                  <c:v>40889</c:v>
                </c:pt>
                <c:pt idx="1441">
                  <c:v>40890</c:v>
                </c:pt>
                <c:pt idx="1442">
                  <c:v>40891</c:v>
                </c:pt>
                <c:pt idx="1443">
                  <c:v>40892</c:v>
                </c:pt>
                <c:pt idx="1444">
                  <c:v>40893</c:v>
                </c:pt>
                <c:pt idx="1445">
                  <c:v>40896</c:v>
                </c:pt>
                <c:pt idx="1446">
                  <c:v>40897</c:v>
                </c:pt>
                <c:pt idx="1447">
                  <c:v>40898</c:v>
                </c:pt>
                <c:pt idx="1448">
                  <c:v>40899</c:v>
                </c:pt>
                <c:pt idx="1449">
                  <c:v>40900</c:v>
                </c:pt>
                <c:pt idx="1450">
                  <c:v>40904</c:v>
                </c:pt>
                <c:pt idx="1451">
                  <c:v>40905</c:v>
                </c:pt>
                <c:pt idx="1452">
                  <c:v>40906</c:v>
                </c:pt>
                <c:pt idx="1453">
                  <c:v>40907</c:v>
                </c:pt>
                <c:pt idx="1454">
                  <c:v>40910</c:v>
                </c:pt>
                <c:pt idx="1455">
                  <c:v>40911</c:v>
                </c:pt>
                <c:pt idx="1456">
                  <c:v>40912</c:v>
                </c:pt>
                <c:pt idx="1457">
                  <c:v>40913</c:v>
                </c:pt>
                <c:pt idx="1458">
                  <c:v>40914</c:v>
                </c:pt>
                <c:pt idx="1459">
                  <c:v>40917</c:v>
                </c:pt>
                <c:pt idx="1460">
                  <c:v>40918</c:v>
                </c:pt>
                <c:pt idx="1461">
                  <c:v>40919</c:v>
                </c:pt>
                <c:pt idx="1462">
                  <c:v>40920</c:v>
                </c:pt>
                <c:pt idx="1463">
                  <c:v>40921</c:v>
                </c:pt>
                <c:pt idx="1464">
                  <c:v>40924</c:v>
                </c:pt>
                <c:pt idx="1465">
                  <c:v>40925</c:v>
                </c:pt>
                <c:pt idx="1466">
                  <c:v>40926</c:v>
                </c:pt>
                <c:pt idx="1467">
                  <c:v>40927</c:v>
                </c:pt>
                <c:pt idx="1468">
                  <c:v>40928</c:v>
                </c:pt>
                <c:pt idx="1469">
                  <c:v>40931</c:v>
                </c:pt>
                <c:pt idx="1470">
                  <c:v>40932</c:v>
                </c:pt>
                <c:pt idx="1471">
                  <c:v>40933</c:v>
                </c:pt>
                <c:pt idx="1472">
                  <c:v>40934</c:v>
                </c:pt>
                <c:pt idx="1473">
                  <c:v>40935</c:v>
                </c:pt>
                <c:pt idx="1474">
                  <c:v>40938</c:v>
                </c:pt>
                <c:pt idx="1475">
                  <c:v>40939</c:v>
                </c:pt>
                <c:pt idx="1476">
                  <c:v>40940</c:v>
                </c:pt>
                <c:pt idx="1477">
                  <c:v>40941</c:v>
                </c:pt>
                <c:pt idx="1478">
                  <c:v>40942</c:v>
                </c:pt>
                <c:pt idx="1479">
                  <c:v>40945</c:v>
                </c:pt>
                <c:pt idx="1480">
                  <c:v>40946</c:v>
                </c:pt>
                <c:pt idx="1481">
                  <c:v>40947</c:v>
                </c:pt>
                <c:pt idx="1482">
                  <c:v>40948</c:v>
                </c:pt>
                <c:pt idx="1483">
                  <c:v>40949</c:v>
                </c:pt>
                <c:pt idx="1484">
                  <c:v>40952</c:v>
                </c:pt>
                <c:pt idx="1485">
                  <c:v>40953</c:v>
                </c:pt>
                <c:pt idx="1486">
                  <c:v>40954</c:v>
                </c:pt>
                <c:pt idx="1487">
                  <c:v>40955</c:v>
                </c:pt>
                <c:pt idx="1488">
                  <c:v>40956</c:v>
                </c:pt>
                <c:pt idx="1489">
                  <c:v>40959</c:v>
                </c:pt>
                <c:pt idx="1490">
                  <c:v>40960</c:v>
                </c:pt>
                <c:pt idx="1491">
                  <c:v>40961</c:v>
                </c:pt>
                <c:pt idx="1492">
                  <c:v>40962</c:v>
                </c:pt>
                <c:pt idx="1493">
                  <c:v>40963</c:v>
                </c:pt>
                <c:pt idx="1494">
                  <c:v>40966</c:v>
                </c:pt>
                <c:pt idx="1495">
                  <c:v>40967</c:v>
                </c:pt>
                <c:pt idx="1496">
                  <c:v>40968</c:v>
                </c:pt>
                <c:pt idx="1497">
                  <c:v>40969</c:v>
                </c:pt>
                <c:pt idx="1498">
                  <c:v>40970</c:v>
                </c:pt>
                <c:pt idx="1499">
                  <c:v>40973</c:v>
                </c:pt>
                <c:pt idx="1500">
                  <c:v>40974</c:v>
                </c:pt>
                <c:pt idx="1501">
                  <c:v>40975</c:v>
                </c:pt>
                <c:pt idx="1502">
                  <c:v>40976</c:v>
                </c:pt>
                <c:pt idx="1503">
                  <c:v>40977</c:v>
                </c:pt>
                <c:pt idx="1504">
                  <c:v>40980</c:v>
                </c:pt>
                <c:pt idx="1505">
                  <c:v>40981</c:v>
                </c:pt>
                <c:pt idx="1506">
                  <c:v>40982</c:v>
                </c:pt>
                <c:pt idx="1507">
                  <c:v>40983</c:v>
                </c:pt>
                <c:pt idx="1508">
                  <c:v>40984</c:v>
                </c:pt>
                <c:pt idx="1509">
                  <c:v>40987</c:v>
                </c:pt>
                <c:pt idx="1510">
                  <c:v>40988</c:v>
                </c:pt>
                <c:pt idx="1511">
                  <c:v>40989</c:v>
                </c:pt>
                <c:pt idx="1512">
                  <c:v>40990</c:v>
                </c:pt>
                <c:pt idx="1513">
                  <c:v>40991</c:v>
                </c:pt>
                <c:pt idx="1514">
                  <c:v>40994</c:v>
                </c:pt>
                <c:pt idx="1515">
                  <c:v>40995</c:v>
                </c:pt>
                <c:pt idx="1516">
                  <c:v>40996</c:v>
                </c:pt>
                <c:pt idx="1517">
                  <c:v>40997</c:v>
                </c:pt>
                <c:pt idx="1518">
                  <c:v>40998</c:v>
                </c:pt>
                <c:pt idx="1519">
                  <c:v>41001</c:v>
                </c:pt>
                <c:pt idx="1520">
                  <c:v>41002</c:v>
                </c:pt>
                <c:pt idx="1521">
                  <c:v>41003</c:v>
                </c:pt>
                <c:pt idx="1522">
                  <c:v>41004</c:v>
                </c:pt>
                <c:pt idx="1523">
                  <c:v>41005</c:v>
                </c:pt>
                <c:pt idx="1524">
                  <c:v>41009</c:v>
                </c:pt>
                <c:pt idx="1525">
                  <c:v>41010</c:v>
                </c:pt>
                <c:pt idx="1526">
                  <c:v>41011</c:v>
                </c:pt>
                <c:pt idx="1527">
                  <c:v>41012</c:v>
                </c:pt>
                <c:pt idx="1528">
                  <c:v>41015</c:v>
                </c:pt>
                <c:pt idx="1529">
                  <c:v>41016</c:v>
                </c:pt>
                <c:pt idx="1530">
                  <c:v>41017</c:v>
                </c:pt>
                <c:pt idx="1531">
                  <c:v>41018</c:v>
                </c:pt>
                <c:pt idx="1532">
                  <c:v>41019</c:v>
                </c:pt>
                <c:pt idx="1533">
                  <c:v>41022</c:v>
                </c:pt>
                <c:pt idx="1534">
                  <c:v>41023</c:v>
                </c:pt>
                <c:pt idx="1535">
                  <c:v>41024</c:v>
                </c:pt>
                <c:pt idx="1536">
                  <c:v>41025</c:v>
                </c:pt>
                <c:pt idx="1537">
                  <c:v>41026</c:v>
                </c:pt>
                <c:pt idx="1538">
                  <c:v>41029</c:v>
                </c:pt>
                <c:pt idx="1539">
                  <c:v>41031</c:v>
                </c:pt>
                <c:pt idx="1540">
                  <c:v>41032</c:v>
                </c:pt>
                <c:pt idx="1541">
                  <c:v>41033</c:v>
                </c:pt>
                <c:pt idx="1542">
                  <c:v>41036</c:v>
                </c:pt>
                <c:pt idx="1543">
                  <c:v>41038</c:v>
                </c:pt>
                <c:pt idx="1544">
                  <c:v>41039</c:v>
                </c:pt>
                <c:pt idx="1545">
                  <c:v>41040</c:v>
                </c:pt>
                <c:pt idx="1546">
                  <c:v>41043</c:v>
                </c:pt>
                <c:pt idx="1547">
                  <c:v>41044</c:v>
                </c:pt>
                <c:pt idx="1548">
                  <c:v>41045</c:v>
                </c:pt>
                <c:pt idx="1549">
                  <c:v>41046</c:v>
                </c:pt>
                <c:pt idx="1550">
                  <c:v>41047</c:v>
                </c:pt>
                <c:pt idx="1551">
                  <c:v>41050</c:v>
                </c:pt>
                <c:pt idx="1552">
                  <c:v>41051</c:v>
                </c:pt>
                <c:pt idx="1553">
                  <c:v>41052</c:v>
                </c:pt>
                <c:pt idx="1554">
                  <c:v>41053</c:v>
                </c:pt>
                <c:pt idx="1555">
                  <c:v>41054</c:v>
                </c:pt>
                <c:pt idx="1556">
                  <c:v>41057</c:v>
                </c:pt>
                <c:pt idx="1557">
                  <c:v>41058</c:v>
                </c:pt>
                <c:pt idx="1558">
                  <c:v>41059</c:v>
                </c:pt>
                <c:pt idx="1559">
                  <c:v>41060</c:v>
                </c:pt>
                <c:pt idx="1560">
                  <c:v>41061</c:v>
                </c:pt>
                <c:pt idx="1561">
                  <c:v>41064</c:v>
                </c:pt>
                <c:pt idx="1562">
                  <c:v>41065</c:v>
                </c:pt>
                <c:pt idx="1563">
                  <c:v>41066</c:v>
                </c:pt>
                <c:pt idx="1564">
                  <c:v>41067</c:v>
                </c:pt>
                <c:pt idx="1565">
                  <c:v>41068</c:v>
                </c:pt>
                <c:pt idx="1566">
                  <c:v>41071</c:v>
                </c:pt>
                <c:pt idx="1567">
                  <c:v>41072</c:v>
                </c:pt>
                <c:pt idx="1568">
                  <c:v>41073</c:v>
                </c:pt>
                <c:pt idx="1569">
                  <c:v>41074</c:v>
                </c:pt>
                <c:pt idx="1570">
                  <c:v>41075</c:v>
                </c:pt>
                <c:pt idx="1571">
                  <c:v>41078</c:v>
                </c:pt>
                <c:pt idx="1572">
                  <c:v>41079</c:v>
                </c:pt>
                <c:pt idx="1573">
                  <c:v>41080</c:v>
                </c:pt>
                <c:pt idx="1574">
                  <c:v>41081</c:v>
                </c:pt>
                <c:pt idx="1575">
                  <c:v>41082</c:v>
                </c:pt>
                <c:pt idx="1576">
                  <c:v>41085</c:v>
                </c:pt>
                <c:pt idx="1577">
                  <c:v>41086</c:v>
                </c:pt>
                <c:pt idx="1578">
                  <c:v>41087</c:v>
                </c:pt>
                <c:pt idx="1579">
                  <c:v>41088</c:v>
                </c:pt>
                <c:pt idx="1580">
                  <c:v>41089</c:v>
                </c:pt>
                <c:pt idx="1581">
                  <c:v>41092</c:v>
                </c:pt>
                <c:pt idx="1582">
                  <c:v>41093</c:v>
                </c:pt>
                <c:pt idx="1583">
                  <c:v>41094</c:v>
                </c:pt>
                <c:pt idx="1584">
                  <c:v>41099</c:v>
                </c:pt>
                <c:pt idx="1585">
                  <c:v>41100</c:v>
                </c:pt>
                <c:pt idx="1586">
                  <c:v>41101</c:v>
                </c:pt>
                <c:pt idx="1587">
                  <c:v>41102</c:v>
                </c:pt>
                <c:pt idx="1588">
                  <c:v>41103</c:v>
                </c:pt>
                <c:pt idx="1589">
                  <c:v>41106</c:v>
                </c:pt>
                <c:pt idx="1590">
                  <c:v>41107</c:v>
                </c:pt>
                <c:pt idx="1591">
                  <c:v>41108</c:v>
                </c:pt>
                <c:pt idx="1592">
                  <c:v>41109</c:v>
                </c:pt>
                <c:pt idx="1593">
                  <c:v>41110</c:v>
                </c:pt>
                <c:pt idx="1594">
                  <c:v>41113</c:v>
                </c:pt>
                <c:pt idx="1595">
                  <c:v>41114</c:v>
                </c:pt>
                <c:pt idx="1596">
                  <c:v>41115</c:v>
                </c:pt>
                <c:pt idx="1597">
                  <c:v>41116</c:v>
                </c:pt>
                <c:pt idx="1598">
                  <c:v>41117</c:v>
                </c:pt>
                <c:pt idx="1599">
                  <c:v>41120</c:v>
                </c:pt>
                <c:pt idx="1600">
                  <c:v>41121</c:v>
                </c:pt>
                <c:pt idx="1601">
                  <c:v>41122</c:v>
                </c:pt>
                <c:pt idx="1602">
                  <c:v>41123</c:v>
                </c:pt>
                <c:pt idx="1603">
                  <c:v>41124</c:v>
                </c:pt>
                <c:pt idx="1604">
                  <c:v>41127</c:v>
                </c:pt>
                <c:pt idx="1605">
                  <c:v>41128</c:v>
                </c:pt>
                <c:pt idx="1606">
                  <c:v>41129</c:v>
                </c:pt>
                <c:pt idx="1607">
                  <c:v>41130</c:v>
                </c:pt>
                <c:pt idx="1608">
                  <c:v>41131</c:v>
                </c:pt>
                <c:pt idx="1609">
                  <c:v>41134</c:v>
                </c:pt>
                <c:pt idx="1610">
                  <c:v>41135</c:v>
                </c:pt>
                <c:pt idx="1611">
                  <c:v>41136</c:v>
                </c:pt>
                <c:pt idx="1612">
                  <c:v>41137</c:v>
                </c:pt>
                <c:pt idx="1613">
                  <c:v>41138</c:v>
                </c:pt>
                <c:pt idx="1614">
                  <c:v>41141</c:v>
                </c:pt>
                <c:pt idx="1615">
                  <c:v>41142</c:v>
                </c:pt>
                <c:pt idx="1616">
                  <c:v>41143</c:v>
                </c:pt>
                <c:pt idx="1617">
                  <c:v>41144</c:v>
                </c:pt>
                <c:pt idx="1618">
                  <c:v>41145</c:v>
                </c:pt>
                <c:pt idx="1619">
                  <c:v>41148</c:v>
                </c:pt>
                <c:pt idx="1620">
                  <c:v>41149</c:v>
                </c:pt>
                <c:pt idx="1621">
                  <c:v>41150</c:v>
                </c:pt>
                <c:pt idx="1622">
                  <c:v>41151</c:v>
                </c:pt>
                <c:pt idx="1623">
                  <c:v>41152</c:v>
                </c:pt>
                <c:pt idx="1624">
                  <c:v>41155</c:v>
                </c:pt>
                <c:pt idx="1625">
                  <c:v>41156</c:v>
                </c:pt>
                <c:pt idx="1626">
                  <c:v>41157</c:v>
                </c:pt>
                <c:pt idx="1627">
                  <c:v>41158</c:v>
                </c:pt>
                <c:pt idx="1628">
                  <c:v>41159</c:v>
                </c:pt>
                <c:pt idx="1629">
                  <c:v>41162</c:v>
                </c:pt>
                <c:pt idx="1630">
                  <c:v>41163</c:v>
                </c:pt>
                <c:pt idx="1631">
                  <c:v>41164</c:v>
                </c:pt>
                <c:pt idx="1632">
                  <c:v>41165</c:v>
                </c:pt>
                <c:pt idx="1633">
                  <c:v>41166</c:v>
                </c:pt>
                <c:pt idx="1634">
                  <c:v>41169</c:v>
                </c:pt>
                <c:pt idx="1635">
                  <c:v>41170</c:v>
                </c:pt>
                <c:pt idx="1636">
                  <c:v>41171</c:v>
                </c:pt>
                <c:pt idx="1637">
                  <c:v>41172</c:v>
                </c:pt>
                <c:pt idx="1638">
                  <c:v>41173</c:v>
                </c:pt>
                <c:pt idx="1639">
                  <c:v>41176</c:v>
                </c:pt>
                <c:pt idx="1640">
                  <c:v>41177</c:v>
                </c:pt>
                <c:pt idx="1641">
                  <c:v>41178</c:v>
                </c:pt>
                <c:pt idx="1642">
                  <c:v>41179</c:v>
                </c:pt>
                <c:pt idx="1643">
                  <c:v>41183</c:v>
                </c:pt>
                <c:pt idx="1644">
                  <c:v>41184</c:v>
                </c:pt>
                <c:pt idx="1645">
                  <c:v>41185</c:v>
                </c:pt>
                <c:pt idx="1646">
                  <c:v>41186</c:v>
                </c:pt>
                <c:pt idx="1647">
                  <c:v>41187</c:v>
                </c:pt>
                <c:pt idx="1648">
                  <c:v>41190</c:v>
                </c:pt>
                <c:pt idx="1649">
                  <c:v>41191</c:v>
                </c:pt>
                <c:pt idx="1650">
                  <c:v>41192</c:v>
                </c:pt>
                <c:pt idx="1651">
                  <c:v>41193</c:v>
                </c:pt>
                <c:pt idx="1652">
                  <c:v>41194</c:v>
                </c:pt>
                <c:pt idx="1653">
                  <c:v>41197</c:v>
                </c:pt>
                <c:pt idx="1654">
                  <c:v>41198</c:v>
                </c:pt>
                <c:pt idx="1655">
                  <c:v>41199</c:v>
                </c:pt>
                <c:pt idx="1656">
                  <c:v>41200</c:v>
                </c:pt>
                <c:pt idx="1657">
                  <c:v>41201</c:v>
                </c:pt>
                <c:pt idx="1658">
                  <c:v>41204</c:v>
                </c:pt>
                <c:pt idx="1659">
                  <c:v>41205</c:v>
                </c:pt>
                <c:pt idx="1660">
                  <c:v>41206</c:v>
                </c:pt>
                <c:pt idx="1661">
                  <c:v>41207</c:v>
                </c:pt>
                <c:pt idx="1662">
                  <c:v>41208</c:v>
                </c:pt>
                <c:pt idx="1663">
                  <c:v>41211</c:v>
                </c:pt>
                <c:pt idx="1664">
                  <c:v>41212</c:v>
                </c:pt>
                <c:pt idx="1665">
                  <c:v>41213</c:v>
                </c:pt>
                <c:pt idx="1666">
                  <c:v>41214</c:v>
                </c:pt>
                <c:pt idx="1667">
                  <c:v>41215</c:v>
                </c:pt>
                <c:pt idx="1668">
                  <c:v>41218</c:v>
                </c:pt>
                <c:pt idx="1669">
                  <c:v>41219</c:v>
                </c:pt>
                <c:pt idx="1670">
                  <c:v>41220</c:v>
                </c:pt>
                <c:pt idx="1671">
                  <c:v>41221</c:v>
                </c:pt>
                <c:pt idx="1672">
                  <c:v>41222</c:v>
                </c:pt>
                <c:pt idx="1673">
                  <c:v>41225</c:v>
                </c:pt>
                <c:pt idx="1674">
                  <c:v>41226</c:v>
                </c:pt>
                <c:pt idx="1675">
                  <c:v>41227</c:v>
                </c:pt>
                <c:pt idx="1676">
                  <c:v>41228</c:v>
                </c:pt>
                <c:pt idx="1677">
                  <c:v>41229</c:v>
                </c:pt>
                <c:pt idx="1678">
                  <c:v>41232</c:v>
                </c:pt>
                <c:pt idx="1679">
                  <c:v>41233</c:v>
                </c:pt>
                <c:pt idx="1680">
                  <c:v>41234</c:v>
                </c:pt>
                <c:pt idx="1681">
                  <c:v>41235</c:v>
                </c:pt>
                <c:pt idx="1682">
                  <c:v>41236</c:v>
                </c:pt>
                <c:pt idx="1683">
                  <c:v>41239</c:v>
                </c:pt>
                <c:pt idx="1684">
                  <c:v>41240</c:v>
                </c:pt>
                <c:pt idx="1685">
                  <c:v>41241</c:v>
                </c:pt>
                <c:pt idx="1686">
                  <c:v>41242</c:v>
                </c:pt>
                <c:pt idx="1687">
                  <c:v>41243</c:v>
                </c:pt>
                <c:pt idx="1688">
                  <c:v>41246</c:v>
                </c:pt>
                <c:pt idx="1689">
                  <c:v>41247</c:v>
                </c:pt>
                <c:pt idx="1690">
                  <c:v>41248</c:v>
                </c:pt>
                <c:pt idx="1691">
                  <c:v>41249</c:v>
                </c:pt>
                <c:pt idx="1692">
                  <c:v>41250</c:v>
                </c:pt>
                <c:pt idx="1693">
                  <c:v>41253</c:v>
                </c:pt>
                <c:pt idx="1694">
                  <c:v>41254</c:v>
                </c:pt>
                <c:pt idx="1695">
                  <c:v>41255</c:v>
                </c:pt>
                <c:pt idx="1696">
                  <c:v>41256</c:v>
                </c:pt>
                <c:pt idx="1697">
                  <c:v>41257</c:v>
                </c:pt>
                <c:pt idx="1698">
                  <c:v>41260</c:v>
                </c:pt>
                <c:pt idx="1699">
                  <c:v>41261</c:v>
                </c:pt>
                <c:pt idx="1700">
                  <c:v>41262</c:v>
                </c:pt>
                <c:pt idx="1701">
                  <c:v>41263</c:v>
                </c:pt>
                <c:pt idx="1702">
                  <c:v>41264</c:v>
                </c:pt>
                <c:pt idx="1703">
                  <c:v>41270</c:v>
                </c:pt>
                <c:pt idx="1704">
                  <c:v>41271</c:v>
                </c:pt>
                <c:pt idx="1705">
                  <c:v>41276</c:v>
                </c:pt>
                <c:pt idx="1706">
                  <c:v>41277</c:v>
                </c:pt>
                <c:pt idx="1707">
                  <c:v>41278</c:v>
                </c:pt>
                <c:pt idx="1708">
                  <c:v>41281</c:v>
                </c:pt>
                <c:pt idx="1709">
                  <c:v>41282</c:v>
                </c:pt>
                <c:pt idx="1710">
                  <c:v>41283</c:v>
                </c:pt>
                <c:pt idx="1711">
                  <c:v>41284</c:v>
                </c:pt>
                <c:pt idx="1712">
                  <c:v>41285</c:v>
                </c:pt>
                <c:pt idx="1713">
                  <c:v>41288</c:v>
                </c:pt>
                <c:pt idx="1714">
                  <c:v>41289</c:v>
                </c:pt>
                <c:pt idx="1715">
                  <c:v>41290</c:v>
                </c:pt>
                <c:pt idx="1716">
                  <c:v>41291</c:v>
                </c:pt>
                <c:pt idx="1717">
                  <c:v>41292</c:v>
                </c:pt>
                <c:pt idx="1718">
                  <c:v>41295</c:v>
                </c:pt>
                <c:pt idx="1719">
                  <c:v>41296</c:v>
                </c:pt>
                <c:pt idx="1720">
                  <c:v>41297</c:v>
                </c:pt>
                <c:pt idx="1721">
                  <c:v>41298</c:v>
                </c:pt>
                <c:pt idx="1722">
                  <c:v>41299</c:v>
                </c:pt>
                <c:pt idx="1723">
                  <c:v>41302</c:v>
                </c:pt>
                <c:pt idx="1724">
                  <c:v>41303</c:v>
                </c:pt>
                <c:pt idx="1725">
                  <c:v>41304</c:v>
                </c:pt>
                <c:pt idx="1726">
                  <c:v>41305</c:v>
                </c:pt>
                <c:pt idx="1727">
                  <c:v>41306</c:v>
                </c:pt>
                <c:pt idx="1728">
                  <c:v>41309</c:v>
                </c:pt>
                <c:pt idx="1729">
                  <c:v>41310</c:v>
                </c:pt>
                <c:pt idx="1730">
                  <c:v>41311</c:v>
                </c:pt>
                <c:pt idx="1731">
                  <c:v>41312</c:v>
                </c:pt>
                <c:pt idx="1732">
                  <c:v>41313</c:v>
                </c:pt>
                <c:pt idx="1733">
                  <c:v>41316</c:v>
                </c:pt>
                <c:pt idx="1734">
                  <c:v>41317</c:v>
                </c:pt>
                <c:pt idx="1735">
                  <c:v>41318</c:v>
                </c:pt>
                <c:pt idx="1736">
                  <c:v>41319</c:v>
                </c:pt>
                <c:pt idx="1737">
                  <c:v>41320</c:v>
                </c:pt>
                <c:pt idx="1738">
                  <c:v>41323</c:v>
                </c:pt>
                <c:pt idx="1739">
                  <c:v>41324</c:v>
                </c:pt>
                <c:pt idx="1740">
                  <c:v>41325</c:v>
                </c:pt>
                <c:pt idx="1741">
                  <c:v>41326</c:v>
                </c:pt>
                <c:pt idx="1742">
                  <c:v>41327</c:v>
                </c:pt>
                <c:pt idx="1743">
                  <c:v>41330</c:v>
                </c:pt>
                <c:pt idx="1744">
                  <c:v>41331</c:v>
                </c:pt>
                <c:pt idx="1745">
                  <c:v>41332</c:v>
                </c:pt>
                <c:pt idx="1746">
                  <c:v>41333</c:v>
                </c:pt>
                <c:pt idx="1747">
                  <c:v>41334</c:v>
                </c:pt>
                <c:pt idx="1748">
                  <c:v>41337</c:v>
                </c:pt>
                <c:pt idx="1749">
                  <c:v>41338</c:v>
                </c:pt>
                <c:pt idx="1750">
                  <c:v>41339</c:v>
                </c:pt>
                <c:pt idx="1751">
                  <c:v>41340</c:v>
                </c:pt>
                <c:pt idx="1752">
                  <c:v>41341</c:v>
                </c:pt>
                <c:pt idx="1753">
                  <c:v>41344</c:v>
                </c:pt>
                <c:pt idx="1754">
                  <c:v>41345</c:v>
                </c:pt>
                <c:pt idx="1755">
                  <c:v>41346</c:v>
                </c:pt>
                <c:pt idx="1756">
                  <c:v>41347</c:v>
                </c:pt>
                <c:pt idx="1757">
                  <c:v>41348</c:v>
                </c:pt>
                <c:pt idx="1758">
                  <c:v>41351</c:v>
                </c:pt>
                <c:pt idx="1759">
                  <c:v>41352</c:v>
                </c:pt>
                <c:pt idx="1760">
                  <c:v>41353</c:v>
                </c:pt>
                <c:pt idx="1761">
                  <c:v>41354</c:v>
                </c:pt>
                <c:pt idx="1762">
                  <c:v>41355</c:v>
                </c:pt>
                <c:pt idx="1763">
                  <c:v>41358</c:v>
                </c:pt>
                <c:pt idx="1764">
                  <c:v>41359</c:v>
                </c:pt>
                <c:pt idx="1765">
                  <c:v>41360</c:v>
                </c:pt>
                <c:pt idx="1766">
                  <c:v>41361</c:v>
                </c:pt>
                <c:pt idx="1767">
                  <c:v>41366</c:v>
                </c:pt>
                <c:pt idx="1768">
                  <c:v>41367</c:v>
                </c:pt>
                <c:pt idx="1769">
                  <c:v>41368</c:v>
                </c:pt>
                <c:pt idx="1770">
                  <c:v>41369</c:v>
                </c:pt>
                <c:pt idx="1771">
                  <c:v>41372</c:v>
                </c:pt>
                <c:pt idx="1772">
                  <c:v>41373</c:v>
                </c:pt>
                <c:pt idx="1773">
                  <c:v>41374</c:v>
                </c:pt>
                <c:pt idx="1774">
                  <c:v>41375</c:v>
                </c:pt>
                <c:pt idx="1775">
                  <c:v>41376</c:v>
                </c:pt>
                <c:pt idx="1776">
                  <c:v>41379</c:v>
                </c:pt>
                <c:pt idx="1777">
                  <c:v>41380</c:v>
                </c:pt>
                <c:pt idx="1778">
                  <c:v>41381</c:v>
                </c:pt>
                <c:pt idx="1779">
                  <c:v>41382</c:v>
                </c:pt>
                <c:pt idx="1780">
                  <c:v>41383</c:v>
                </c:pt>
                <c:pt idx="1781">
                  <c:v>41386</c:v>
                </c:pt>
                <c:pt idx="1782">
                  <c:v>41387</c:v>
                </c:pt>
                <c:pt idx="1783">
                  <c:v>41388</c:v>
                </c:pt>
                <c:pt idx="1784">
                  <c:v>41389</c:v>
                </c:pt>
                <c:pt idx="1785">
                  <c:v>41390</c:v>
                </c:pt>
                <c:pt idx="1786">
                  <c:v>41393</c:v>
                </c:pt>
                <c:pt idx="1787">
                  <c:v>41394</c:v>
                </c:pt>
                <c:pt idx="1788">
                  <c:v>41396</c:v>
                </c:pt>
                <c:pt idx="1789">
                  <c:v>41397</c:v>
                </c:pt>
                <c:pt idx="1790">
                  <c:v>41400</c:v>
                </c:pt>
                <c:pt idx="1791">
                  <c:v>41401</c:v>
                </c:pt>
                <c:pt idx="1792">
                  <c:v>41403</c:v>
                </c:pt>
                <c:pt idx="1793">
                  <c:v>41404</c:v>
                </c:pt>
                <c:pt idx="1794">
                  <c:v>41407</c:v>
                </c:pt>
                <c:pt idx="1795">
                  <c:v>41408</c:v>
                </c:pt>
                <c:pt idx="1796">
                  <c:v>41409</c:v>
                </c:pt>
                <c:pt idx="1797">
                  <c:v>41410</c:v>
                </c:pt>
                <c:pt idx="1798">
                  <c:v>41411</c:v>
                </c:pt>
                <c:pt idx="1799">
                  <c:v>41414</c:v>
                </c:pt>
                <c:pt idx="1800">
                  <c:v>41415</c:v>
                </c:pt>
                <c:pt idx="1801">
                  <c:v>41416</c:v>
                </c:pt>
                <c:pt idx="1802">
                  <c:v>41417</c:v>
                </c:pt>
                <c:pt idx="1803">
                  <c:v>41418</c:v>
                </c:pt>
                <c:pt idx="1804">
                  <c:v>41421</c:v>
                </c:pt>
                <c:pt idx="1805">
                  <c:v>41422</c:v>
                </c:pt>
                <c:pt idx="1806">
                  <c:v>41423</c:v>
                </c:pt>
                <c:pt idx="1807">
                  <c:v>41424</c:v>
                </c:pt>
                <c:pt idx="1808">
                  <c:v>41425</c:v>
                </c:pt>
                <c:pt idx="1809">
                  <c:v>41428</c:v>
                </c:pt>
                <c:pt idx="1810">
                  <c:v>41429</c:v>
                </c:pt>
                <c:pt idx="1811">
                  <c:v>41430</c:v>
                </c:pt>
                <c:pt idx="1812">
                  <c:v>41431</c:v>
                </c:pt>
                <c:pt idx="1813">
                  <c:v>41432</c:v>
                </c:pt>
                <c:pt idx="1814">
                  <c:v>41435</c:v>
                </c:pt>
                <c:pt idx="1815">
                  <c:v>41436</c:v>
                </c:pt>
                <c:pt idx="1816">
                  <c:v>41437</c:v>
                </c:pt>
                <c:pt idx="1817">
                  <c:v>41438</c:v>
                </c:pt>
                <c:pt idx="1818">
                  <c:v>41439</c:v>
                </c:pt>
                <c:pt idx="1819">
                  <c:v>41442</c:v>
                </c:pt>
                <c:pt idx="1820">
                  <c:v>41443</c:v>
                </c:pt>
                <c:pt idx="1821">
                  <c:v>41444</c:v>
                </c:pt>
                <c:pt idx="1822">
                  <c:v>41445</c:v>
                </c:pt>
                <c:pt idx="1823">
                  <c:v>41446</c:v>
                </c:pt>
                <c:pt idx="1824">
                  <c:v>41449</c:v>
                </c:pt>
                <c:pt idx="1825">
                  <c:v>41450</c:v>
                </c:pt>
                <c:pt idx="1826">
                  <c:v>41451</c:v>
                </c:pt>
                <c:pt idx="1827">
                  <c:v>41452</c:v>
                </c:pt>
                <c:pt idx="1828">
                  <c:v>41453</c:v>
                </c:pt>
                <c:pt idx="1829">
                  <c:v>41456</c:v>
                </c:pt>
                <c:pt idx="1830">
                  <c:v>41457</c:v>
                </c:pt>
                <c:pt idx="1831">
                  <c:v>41458</c:v>
                </c:pt>
                <c:pt idx="1832">
                  <c:v>41459</c:v>
                </c:pt>
                <c:pt idx="1833">
                  <c:v>41463</c:v>
                </c:pt>
                <c:pt idx="1834">
                  <c:v>41464</c:v>
                </c:pt>
                <c:pt idx="1835">
                  <c:v>41465</c:v>
                </c:pt>
                <c:pt idx="1836">
                  <c:v>41466</c:v>
                </c:pt>
                <c:pt idx="1837">
                  <c:v>41467</c:v>
                </c:pt>
                <c:pt idx="1838">
                  <c:v>41470</c:v>
                </c:pt>
                <c:pt idx="1839">
                  <c:v>41471</c:v>
                </c:pt>
                <c:pt idx="1840">
                  <c:v>41472</c:v>
                </c:pt>
                <c:pt idx="1841">
                  <c:v>41473</c:v>
                </c:pt>
                <c:pt idx="1842">
                  <c:v>41474</c:v>
                </c:pt>
                <c:pt idx="1843">
                  <c:v>41477</c:v>
                </c:pt>
                <c:pt idx="1844">
                  <c:v>41478</c:v>
                </c:pt>
                <c:pt idx="1845">
                  <c:v>41479</c:v>
                </c:pt>
                <c:pt idx="1846">
                  <c:v>41480</c:v>
                </c:pt>
                <c:pt idx="1847">
                  <c:v>41481</c:v>
                </c:pt>
                <c:pt idx="1848">
                  <c:v>41484</c:v>
                </c:pt>
                <c:pt idx="1849">
                  <c:v>41485</c:v>
                </c:pt>
                <c:pt idx="1850">
                  <c:v>41486</c:v>
                </c:pt>
                <c:pt idx="1851">
                  <c:v>41487</c:v>
                </c:pt>
                <c:pt idx="1852">
                  <c:v>41488</c:v>
                </c:pt>
                <c:pt idx="1853">
                  <c:v>41491</c:v>
                </c:pt>
                <c:pt idx="1854">
                  <c:v>41492</c:v>
                </c:pt>
                <c:pt idx="1855">
                  <c:v>41493</c:v>
                </c:pt>
                <c:pt idx="1856">
                  <c:v>41494</c:v>
                </c:pt>
                <c:pt idx="1857">
                  <c:v>41495</c:v>
                </c:pt>
                <c:pt idx="1858">
                  <c:v>41498</c:v>
                </c:pt>
                <c:pt idx="1859">
                  <c:v>41499</c:v>
                </c:pt>
                <c:pt idx="1860">
                  <c:v>41500</c:v>
                </c:pt>
                <c:pt idx="1861">
                  <c:v>41501</c:v>
                </c:pt>
                <c:pt idx="1862">
                  <c:v>41502</c:v>
                </c:pt>
                <c:pt idx="1863">
                  <c:v>41505</c:v>
                </c:pt>
                <c:pt idx="1864">
                  <c:v>41506</c:v>
                </c:pt>
                <c:pt idx="1865">
                  <c:v>41507</c:v>
                </c:pt>
                <c:pt idx="1866">
                  <c:v>41508</c:v>
                </c:pt>
                <c:pt idx="1867">
                  <c:v>41509</c:v>
                </c:pt>
                <c:pt idx="1868">
                  <c:v>41512</c:v>
                </c:pt>
                <c:pt idx="1869">
                  <c:v>41513</c:v>
                </c:pt>
                <c:pt idx="1870">
                  <c:v>41514</c:v>
                </c:pt>
                <c:pt idx="1871">
                  <c:v>41515</c:v>
                </c:pt>
                <c:pt idx="1872">
                  <c:v>41516</c:v>
                </c:pt>
                <c:pt idx="1873">
                  <c:v>41519</c:v>
                </c:pt>
                <c:pt idx="1874">
                  <c:v>41520</c:v>
                </c:pt>
                <c:pt idx="1875">
                  <c:v>41521</c:v>
                </c:pt>
                <c:pt idx="1876">
                  <c:v>41522</c:v>
                </c:pt>
                <c:pt idx="1877">
                  <c:v>41523</c:v>
                </c:pt>
                <c:pt idx="1878">
                  <c:v>41526</c:v>
                </c:pt>
                <c:pt idx="1879">
                  <c:v>41527</c:v>
                </c:pt>
                <c:pt idx="1880">
                  <c:v>41528</c:v>
                </c:pt>
                <c:pt idx="1881">
                  <c:v>41529</c:v>
                </c:pt>
                <c:pt idx="1882">
                  <c:v>41530</c:v>
                </c:pt>
                <c:pt idx="1883">
                  <c:v>41533</c:v>
                </c:pt>
                <c:pt idx="1884">
                  <c:v>41534</c:v>
                </c:pt>
                <c:pt idx="1885">
                  <c:v>41535</c:v>
                </c:pt>
                <c:pt idx="1886">
                  <c:v>41536</c:v>
                </c:pt>
                <c:pt idx="1887">
                  <c:v>41537</c:v>
                </c:pt>
                <c:pt idx="1888">
                  <c:v>41540</c:v>
                </c:pt>
                <c:pt idx="1889">
                  <c:v>41541</c:v>
                </c:pt>
                <c:pt idx="1890">
                  <c:v>41542</c:v>
                </c:pt>
                <c:pt idx="1891">
                  <c:v>41543</c:v>
                </c:pt>
                <c:pt idx="1892">
                  <c:v>41544</c:v>
                </c:pt>
                <c:pt idx="1893">
                  <c:v>41547</c:v>
                </c:pt>
                <c:pt idx="1894">
                  <c:v>41548</c:v>
                </c:pt>
                <c:pt idx="1895">
                  <c:v>41549</c:v>
                </c:pt>
                <c:pt idx="1896">
                  <c:v>41550</c:v>
                </c:pt>
                <c:pt idx="1897">
                  <c:v>41551</c:v>
                </c:pt>
                <c:pt idx="1898">
                  <c:v>41554</c:v>
                </c:pt>
                <c:pt idx="1899">
                  <c:v>41555</c:v>
                </c:pt>
                <c:pt idx="1900">
                  <c:v>41556</c:v>
                </c:pt>
                <c:pt idx="1901">
                  <c:v>41557</c:v>
                </c:pt>
                <c:pt idx="1902">
                  <c:v>41558</c:v>
                </c:pt>
                <c:pt idx="1903">
                  <c:v>41561</c:v>
                </c:pt>
                <c:pt idx="1904">
                  <c:v>41562</c:v>
                </c:pt>
                <c:pt idx="1905">
                  <c:v>41563</c:v>
                </c:pt>
                <c:pt idx="1906">
                  <c:v>41564</c:v>
                </c:pt>
                <c:pt idx="1907">
                  <c:v>41565</c:v>
                </c:pt>
                <c:pt idx="1908">
                  <c:v>41568</c:v>
                </c:pt>
                <c:pt idx="1909">
                  <c:v>41569</c:v>
                </c:pt>
                <c:pt idx="1910">
                  <c:v>41570</c:v>
                </c:pt>
                <c:pt idx="1911">
                  <c:v>41571</c:v>
                </c:pt>
                <c:pt idx="1912">
                  <c:v>41572</c:v>
                </c:pt>
                <c:pt idx="1913">
                  <c:v>41576</c:v>
                </c:pt>
                <c:pt idx="1914">
                  <c:v>41577</c:v>
                </c:pt>
                <c:pt idx="1915">
                  <c:v>41578</c:v>
                </c:pt>
                <c:pt idx="1916">
                  <c:v>41579</c:v>
                </c:pt>
                <c:pt idx="1917">
                  <c:v>41582</c:v>
                </c:pt>
                <c:pt idx="1918">
                  <c:v>41583</c:v>
                </c:pt>
                <c:pt idx="1919">
                  <c:v>41584</c:v>
                </c:pt>
                <c:pt idx="1920">
                  <c:v>41585</c:v>
                </c:pt>
                <c:pt idx="1921">
                  <c:v>41586</c:v>
                </c:pt>
                <c:pt idx="1922">
                  <c:v>41589</c:v>
                </c:pt>
                <c:pt idx="1923">
                  <c:v>41590</c:v>
                </c:pt>
                <c:pt idx="1924">
                  <c:v>41591</c:v>
                </c:pt>
                <c:pt idx="1925">
                  <c:v>41592</c:v>
                </c:pt>
                <c:pt idx="1926">
                  <c:v>41593</c:v>
                </c:pt>
                <c:pt idx="1927">
                  <c:v>41596</c:v>
                </c:pt>
                <c:pt idx="1928">
                  <c:v>41597</c:v>
                </c:pt>
                <c:pt idx="1929">
                  <c:v>41598</c:v>
                </c:pt>
                <c:pt idx="1930">
                  <c:v>41599</c:v>
                </c:pt>
                <c:pt idx="1931">
                  <c:v>41600</c:v>
                </c:pt>
                <c:pt idx="1932">
                  <c:v>41603</c:v>
                </c:pt>
                <c:pt idx="1933">
                  <c:v>41604</c:v>
                </c:pt>
                <c:pt idx="1934">
                  <c:v>41605</c:v>
                </c:pt>
                <c:pt idx="1935">
                  <c:v>41606</c:v>
                </c:pt>
                <c:pt idx="1936">
                  <c:v>41607</c:v>
                </c:pt>
                <c:pt idx="1937">
                  <c:v>41610</c:v>
                </c:pt>
                <c:pt idx="1938">
                  <c:v>41611</c:v>
                </c:pt>
                <c:pt idx="1939">
                  <c:v>41612</c:v>
                </c:pt>
                <c:pt idx="1940">
                  <c:v>41613</c:v>
                </c:pt>
                <c:pt idx="1941">
                  <c:v>41614</c:v>
                </c:pt>
                <c:pt idx="1942">
                  <c:v>41617</c:v>
                </c:pt>
                <c:pt idx="1943">
                  <c:v>41618</c:v>
                </c:pt>
                <c:pt idx="1944">
                  <c:v>41619</c:v>
                </c:pt>
                <c:pt idx="1945">
                  <c:v>41620</c:v>
                </c:pt>
                <c:pt idx="1946">
                  <c:v>41621</c:v>
                </c:pt>
                <c:pt idx="1947">
                  <c:v>41624</c:v>
                </c:pt>
                <c:pt idx="1948">
                  <c:v>41625</c:v>
                </c:pt>
                <c:pt idx="1949">
                  <c:v>41626</c:v>
                </c:pt>
                <c:pt idx="1950">
                  <c:v>41627</c:v>
                </c:pt>
                <c:pt idx="1951">
                  <c:v>41628</c:v>
                </c:pt>
                <c:pt idx="1952">
                  <c:v>41631</c:v>
                </c:pt>
                <c:pt idx="1953">
                  <c:v>41635</c:v>
                </c:pt>
                <c:pt idx="1954">
                  <c:v>41638</c:v>
                </c:pt>
                <c:pt idx="1955">
                  <c:v>41641</c:v>
                </c:pt>
                <c:pt idx="1956">
                  <c:v>41642</c:v>
                </c:pt>
                <c:pt idx="1957">
                  <c:v>41645</c:v>
                </c:pt>
                <c:pt idx="1958">
                  <c:v>41646</c:v>
                </c:pt>
                <c:pt idx="1959">
                  <c:v>41647</c:v>
                </c:pt>
                <c:pt idx="1960">
                  <c:v>41648</c:v>
                </c:pt>
                <c:pt idx="1961">
                  <c:v>41649</c:v>
                </c:pt>
                <c:pt idx="1962">
                  <c:v>41652</c:v>
                </c:pt>
                <c:pt idx="1963">
                  <c:v>41653</c:v>
                </c:pt>
                <c:pt idx="1964">
                  <c:v>41654</c:v>
                </c:pt>
                <c:pt idx="1965">
                  <c:v>41655</c:v>
                </c:pt>
                <c:pt idx="1966">
                  <c:v>41656</c:v>
                </c:pt>
                <c:pt idx="1967">
                  <c:v>41659</c:v>
                </c:pt>
                <c:pt idx="1968">
                  <c:v>41660</c:v>
                </c:pt>
                <c:pt idx="1969">
                  <c:v>41661</c:v>
                </c:pt>
                <c:pt idx="1970">
                  <c:v>41662</c:v>
                </c:pt>
                <c:pt idx="1971">
                  <c:v>41663</c:v>
                </c:pt>
                <c:pt idx="1972">
                  <c:v>41666</c:v>
                </c:pt>
                <c:pt idx="1973">
                  <c:v>41667</c:v>
                </c:pt>
                <c:pt idx="1974">
                  <c:v>41668</c:v>
                </c:pt>
                <c:pt idx="1975">
                  <c:v>41669</c:v>
                </c:pt>
                <c:pt idx="1976">
                  <c:v>41670</c:v>
                </c:pt>
                <c:pt idx="1977">
                  <c:v>41673</c:v>
                </c:pt>
                <c:pt idx="1978">
                  <c:v>41674</c:v>
                </c:pt>
                <c:pt idx="1979">
                  <c:v>41675</c:v>
                </c:pt>
                <c:pt idx="1980">
                  <c:v>41676</c:v>
                </c:pt>
                <c:pt idx="1981">
                  <c:v>41677</c:v>
                </c:pt>
                <c:pt idx="1982">
                  <c:v>41680</c:v>
                </c:pt>
                <c:pt idx="1983">
                  <c:v>41681</c:v>
                </c:pt>
                <c:pt idx="1984">
                  <c:v>41682</c:v>
                </c:pt>
                <c:pt idx="1985">
                  <c:v>41683</c:v>
                </c:pt>
                <c:pt idx="1986">
                  <c:v>41684</c:v>
                </c:pt>
                <c:pt idx="1987">
                  <c:v>41687</c:v>
                </c:pt>
                <c:pt idx="1988">
                  <c:v>41688</c:v>
                </c:pt>
                <c:pt idx="1989">
                  <c:v>41689</c:v>
                </c:pt>
                <c:pt idx="1990">
                  <c:v>41690</c:v>
                </c:pt>
                <c:pt idx="1991">
                  <c:v>41691</c:v>
                </c:pt>
                <c:pt idx="1992">
                  <c:v>41694</c:v>
                </c:pt>
                <c:pt idx="1993">
                  <c:v>41695</c:v>
                </c:pt>
                <c:pt idx="1994">
                  <c:v>41696</c:v>
                </c:pt>
                <c:pt idx="1995">
                  <c:v>41697</c:v>
                </c:pt>
                <c:pt idx="1996">
                  <c:v>41698</c:v>
                </c:pt>
                <c:pt idx="1997">
                  <c:v>41701</c:v>
                </c:pt>
                <c:pt idx="1998">
                  <c:v>41702</c:v>
                </c:pt>
                <c:pt idx="1999">
                  <c:v>41703</c:v>
                </c:pt>
                <c:pt idx="2000">
                  <c:v>41704</c:v>
                </c:pt>
                <c:pt idx="2001">
                  <c:v>41705</c:v>
                </c:pt>
                <c:pt idx="2002">
                  <c:v>41708</c:v>
                </c:pt>
                <c:pt idx="2003">
                  <c:v>41709</c:v>
                </c:pt>
                <c:pt idx="2004">
                  <c:v>41710</c:v>
                </c:pt>
                <c:pt idx="2005">
                  <c:v>41711</c:v>
                </c:pt>
                <c:pt idx="2006">
                  <c:v>41712</c:v>
                </c:pt>
                <c:pt idx="2007">
                  <c:v>41715</c:v>
                </c:pt>
                <c:pt idx="2008">
                  <c:v>41716</c:v>
                </c:pt>
                <c:pt idx="2009">
                  <c:v>41717</c:v>
                </c:pt>
                <c:pt idx="2010">
                  <c:v>41718</c:v>
                </c:pt>
                <c:pt idx="2011">
                  <c:v>41719</c:v>
                </c:pt>
                <c:pt idx="2012">
                  <c:v>41722</c:v>
                </c:pt>
                <c:pt idx="2013">
                  <c:v>41723</c:v>
                </c:pt>
                <c:pt idx="2014">
                  <c:v>41724</c:v>
                </c:pt>
                <c:pt idx="2015">
                  <c:v>41725</c:v>
                </c:pt>
                <c:pt idx="2016">
                  <c:v>41726</c:v>
                </c:pt>
                <c:pt idx="2017">
                  <c:v>41729</c:v>
                </c:pt>
                <c:pt idx="2018">
                  <c:v>41730</c:v>
                </c:pt>
                <c:pt idx="2019">
                  <c:v>41731</c:v>
                </c:pt>
                <c:pt idx="2020">
                  <c:v>41732</c:v>
                </c:pt>
                <c:pt idx="2021">
                  <c:v>41733</c:v>
                </c:pt>
                <c:pt idx="2022">
                  <c:v>41736</c:v>
                </c:pt>
                <c:pt idx="2023">
                  <c:v>41737</c:v>
                </c:pt>
                <c:pt idx="2024">
                  <c:v>41738</c:v>
                </c:pt>
                <c:pt idx="2025">
                  <c:v>41739</c:v>
                </c:pt>
                <c:pt idx="2026">
                  <c:v>41740</c:v>
                </c:pt>
                <c:pt idx="2027">
                  <c:v>41743</c:v>
                </c:pt>
                <c:pt idx="2028">
                  <c:v>41744</c:v>
                </c:pt>
                <c:pt idx="2029">
                  <c:v>41745</c:v>
                </c:pt>
                <c:pt idx="2030">
                  <c:v>41746</c:v>
                </c:pt>
                <c:pt idx="2031">
                  <c:v>41751</c:v>
                </c:pt>
                <c:pt idx="2032">
                  <c:v>41752</c:v>
                </c:pt>
                <c:pt idx="2033">
                  <c:v>41753</c:v>
                </c:pt>
                <c:pt idx="2034">
                  <c:v>41754</c:v>
                </c:pt>
                <c:pt idx="2035">
                  <c:v>41757</c:v>
                </c:pt>
                <c:pt idx="2036">
                  <c:v>41758</c:v>
                </c:pt>
                <c:pt idx="2037">
                  <c:v>41759</c:v>
                </c:pt>
                <c:pt idx="2038">
                  <c:v>41761</c:v>
                </c:pt>
                <c:pt idx="2039">
                  <c:v>41764</c:v>
                </c:pt>
                <c:pt idx="2040">
                  <c:v>41765</c:v>
                </c:pt>
                <c:pt idx="2041">
                  <c:v>41766</c:v>
                </c:pt>
                <c:pt idx="2042">
                  <c:v>41768</c:v>
                </c:pt>
                <c:pt idx="2043">
                  <c:v>41771</c:v>
                </c:pt>
                <c:pt idx="2044">
                  <c:v>41772</c:v>
                </c:pt>
                <c:pt idx="2045">
                  <c:v>41773</c:v>
                </c:pt>
                <c:pt idx="2046">
                  <c:v>41774</c:v>
                </c:pt>
                <c:pt idx="2047">
                  <c:v>41775</c:v>
                </c:pt>
                <c:pt idx="2048">
                  <c:v>41778</c:v>
                </c:pt>
                <c:pt idx="2049">
                  <c:v>41779</c:v>
                </c:pt>
                <c:pt idx="2050">
                  <c:v>41780</c:v>
                </c:pt>
                <c:pt idx="2051">
                  <c:v>41781</c:v>
                </c:pt>
                <c:pt idx="2052">
                  <c:v>41782</c:v>
                </c:pt>
                <c:pt idx="2053">
                  <c:v>41785</c:v>
                </c:pt>
                <c:pt idx="2054">
                  <c:v>41786</c:v>
                </c:pt>
                <c:pt idx="2055">
                  <c:v>41787</c:v>
                </c:pt>
                <c:pt idx="2056">
                  <c:v>41788</c:v>
                </c:pt>
                <c:pt idx="2057">
                  <c:v>41789</c:v>
                </c:pt>
                <c:pt idx="2058">
                  <c:v>41792</c:v>
                </c:pt>
                <c:pt idx="2059">
                  <c:v>41793</c:v>
                </c:pt>
                <c:pt idx="2060">
                  <c:v>41794</c:v>
                </c:pt>
                <c:pt idx="2061">
                  <c:v>41795</c:v>
                </c:pt>
                <c:pt idx="2062">
                  <c:v>41796</c:v>
                </c:pt>
                <c:pt idx="2063">
                  <c:v>41799</c:v>
                </c:pt>
                <c:pt idx="2064">
                  <c:v>41800</c:v>
                </c:pt>
                <c:pt idx="2065">
                  <c:v>41801</c:v>
                </c:pt>
                <c:pt idx="2066">
                  <c:v>41802</c:v>
                </c:pt>
                <c:pt idx="2067">
                  <c:v>41803</c:v>
                </c:pt>
                <c:pt idx="2068">
                  <c:v>41806</c:v>
                </c:pt>
                <c:pt idx="2069">
                  <c:v>41807</c:v>
                </c:pt>
                <c:pt idx="2070">
                  <c:v>41808</c:v>
                </c:pt>
                <c:pt idx="2071">
                  <c:v>41809</c:v>
                </c:pt>
                <c:pt idx="2072">
                  <c:v>41810</c:v>
                </c:pt>
                <c:pt idx="2073">
                  <c:v>41813</c:v>
                </c:pt>
                <c:pt idx="2074">
                  <c:v>41814</c:v>
                </c:pt>
                <c:pt idx="2075">
                  <c:v>41815</c:v>
                </c:pt>
                <c:pt idx="2076">
                  <c:v>41816</c:v>
                </c:pt>
                <c:pt idx="2077">
                  <c:v>41817</c:v>
                </c:pt>
                <c:pt idx="2078">
                  <c:v>41820</c:v>
                </c:pt>
                <c:pt idx="2079">
                  <c:v>41821</c:v>
                </c:pt>
                <c:pt idx="2080">
                  <c:v>41822</c:v>
                </c:pt>
                <c:pt idx="2081">
                  <c:v>41823</c:v>
                </c:pt>
                <c:pt idx="2082">
                  <c:v>41824</c:v>
                </c:pt>
                <c:pt idx="2083">
                  <c:v>41827</c:v>
                </c:pt>
                <c:pt idx="2084">
                  <c:v>41828</c:v>
                </c:pt>
                <c:pt idx="2085">
                  <c:v>41829</c:v>
                </c:pt>
                <c:pt idx="2086">
                  <c:v>41830</c:v>
                </c:pt>
                <c:pt idx="2087">
                  <c:v>41831</c:v>
                </c:pt>
                <c:pt idx="2088">
                  <c:v>41834</c:v>
                </c:pt>
                <c:pt idx="2089">
                  <c:v>41835</c:v>
                </c:pt>
                <c:pt idx="2090">
                  <c:v>41836</c:v>
                </c:pt>
                <c:pt idx="2091">
                  <c:v>41837</c:v>
                </c:pt>
                <c:pt idx="2092">
                  <c:v>41838</c:v>
                </c:pt>
                <c:pt idx="2093">
                  <c:v>41841</c:v>
                </c:pt>
                <c:pt idx="2094">
                  <c:v>41842</c:v>
                </c:pt>
                <c:pt idx="2095">
                  <c:v>41843</c:v>
                </c:pt>
                <c:pt idx="2096">
                  <c:v>41844</c:v>
                </c:pt>
                <c:pt idx="2097">
                  <c:v>41845</c:v>
                </c:pt>
                <c:pt idx="2098">
                  <c:v>41848</c:v>
                </c:pt>
                <c:pt idx="2099">
                  <c:v>41849</c:v>
                </c:pt>
                <c:pt idx="2100">
                  <c:v>41850</c:v>
                </c:pt>
                <c:pt idx="2101">
                  <c:v>41851</c:v>
                </c:pt>
                <c:pt idx="2102">
                  <c:v>41852</c:v>
                </c:pt>
                <c:pt idx="2103">
                  <c:v>41855</c:v>
                </c:pt>
                <c:pt idx="2104">
                  <c:v>41856</c:v>
                </c:pt>
                <c:pt idx="2105">
                  <c:v>41857</c:v>
                </c:pt>
                <c:pt idx="2106">
                  <c:v>41858</c:v>
                </c:pt>
                <c:pt idx="2107">
                  <c:v>41859</c:v>
                </c:pt>
                <c:pt idx="2108">
                  <c:v>41862</c:v>
                </c:pt>
                <c:pt idx="2109">
                  <c:v>41863</c:v>
                </c:pt>
                <c:pt idx="2110">
                  <c:v>41864</c:v>
                </c:pt>
                <c:pt idx="2111">
                  <c:v>41865</c:v>
                </c:pt>
                <c:pt idx="2112">
                  <c:v>41866</c:v>
                </c:pt>
                <c:pt idx="2113">
                  <c:v>41869</c:v>
                </c:pt>
                <c:pt idx="2114">
                  <c:v>41870</c:v>
                </c:pt>
                <c:pt idx="2115">
                  <c:v>41871</c:v>
                </c:pt>
                <c:pt idx="2116">
                  <c:v>41872</c:v>
                </c:pt>
                <c:pt idx="2117">
                  <c:v>41873</c:v>
                </c:pt>
                <c:pt idx="2118">
                  <c:v>41876</c:v>
                </c:pt>
                <c:pt idx="2119">
                  <c:v>41877</c:v>
                </c:pt>
                <c:pt idx="2120">
                  <c:v>41878</c:v>
                </c:pt>
                <c:pt idx="2121">
                  <c:v>41879</c:v>
                </c:pt>
                <c:pt idx="2122">
                  <c:v>41880</c:v>
                </c:pt>
                <c:pt idx="2123">
                  <c:v>41883</c:v>
                </c:pt>
                <c:pt idx="2124">
                  <c:v>41884</c:v>
                </c:pt>
                <c:pt idx="2125">
                  <c:v>41885</c:v>
                </c:pt>
                <c:pt idx="2126">
                  <c:v>41886</c:v>
                </c:pt>
                <c:pt idx="2127">
                  <c:v>41887</c:v>
                </c:pt>
                <c:pt idx="2128">
                  <c:v>41890</c:v>
                </c:pt>
                <c:pt idx="2129">
                  <c:v>41891</c:v>
                </c:pt>
                <c:pt idx="2130">
                  <c:v>41892</c:v>
                </c:pt>
                <c:pt idx="2131">
                  <c:v>41893</c:v>
                </c:pt>
                <c:pt idx="2132">
                  <c:v>41894</c:v>
                </c:pt>
                <c:pt idx="2133">
                  <c:v>41897</c:v>
                </c:pt>
                <c:pt idx="2134">
                  <c:v>41898</c:v>
                </c:pt>
                <c:pt idx="2135">
                  <c:v>41899</c:v>
                </c:pt>
                <c:pt idx="2136">
                  <c:v>41900</c:v>
                </c:pt>
                <c:pt idx="2137">
                  <c:v>41901</c:v>
                </c:pt>
                <c:pt idx="2138">
                  <c:v>41904</c:v>
                </c:pt>
                <c:pt idx="2139">
                  <c:v>41905</c:v>
                </c:pt>
                <c:pt idx="2140">
                  <c:v>41906</c:v>
                </c:pt>
                <c:pt idx="2141">
                  <c:v>41907</c:v>
                </c:pt>
                <c:pt idx="2142">
                  <c:v>41908</c:v>
                </c:pt>
                <c:pt idx="2143">
                  <c:v>41911</c:v>
                </c:pt>
                <c:pt idx="2144">
                  <c:v>41912</c:v>
                </c:pt>
                <c:pt idx="2145">
                  <c:v>41913</c:v>
                </c:pt>
                <c:pt idx="2146">
                  <c:v>41914</c:v>
                </c:pt>
                <c:pt idx="2147">
                  <c:v>41915</c:v>
                </c:pt>
                <c:pt idx="2148">
                  <c:v>41918</c:v>
                </c:pt>
                <c:pt idx="2149">
                  <c:v>41919</c:v>
                </c:pt>
                <c:pt idx="2150">
                  <c:v>41920</c:v>
                </c:pt>
                <c:pt idx="2151">
                  <c:v>41921</c:v>
                </c:pt>
                <c:pt idx="2152">
                  <c:v>41922</c:v>
                </c:pt>
                <c:pt idx="2153">
                  <c:v>41925</c:v>
                </c:pt>
                <c:pt idx="2154">
                  <c:v>41926</c:v>
                </c:pt>
                <c:pt idx="2155">
                  <c:v>41927</c:v>
                </c:pt>
                <c:pt idx="2156">
                  <c:v>41928</c:v>
                </c:pt>
                <c:pt idx="2157">
                  <c:v>41929</c:v>
                </c:pt>
                <c:pt idx="2158">
                  <c:v>41932</c:v>
                </c:pt>
                <c:pt idx="2159">
                  <c:v>41933</c:v>
                </c:pt>
                <c:pt idx="2160">
                  <c:v>41934</c:v>
                </c:pt>
                <c:pt idx="2161">
                  <c:v>41935</c:v>
                </c:pt>
                <c:pt idx="2162">
                  <c:v>41936</c:v>
                </c:pt>
                <c:pt idx="2163">
                  <c:v>41939</c:v>
                </c:pt>
                <c:pt idx="2164">
                  <c:v>41941</c:v>
                </c:pt>
                <c:pt idx="2165">
                  <c:v>41942</c:v>
                </c:pt>
                <c:pt idx="2166">
                  <c:v>41943</c:v>
                </c:pt>
                <c:pt idx="2167">
                  <c:v>41946</c:v>
                </c:pt>
                <c:pt idx="2168">
                  <c:v>41947</c:v>
                </c:pt>
                <c:pt idx="2169">
                  <c:v>41948</c:v>
                </c:pt>
                <c:pt idx="2170">
                  <c:v>41949</c:v>
                </c:pt>
                <c:pt idx="2171">
                  <c:v>41950</c:v>
                </c:pt>
                <c:pt idx="2172">
                  <c:v>41953</c:v>
                </c:pt>
                <c:pt idx="2173">
                  <c:v>41954</c:v>
                </c:pt>
                <c:pt idx="2174">
                  <c:v>41955</c:v>
                </c:pt>
                <c:pt idx="2175">
                  <c:v>41956</c:v>
                </c:pt>
                <c:pt idx="2176">
                  <c:v>41957</c:v>
                </c:pt>
                <c:pt idx="2177">
                  <c:v>41961</c:v>
                </c:pt>
                <c:pt idx="2178">
                  <c:v>41962</c:v>
                </c:pt>
                <c:pt idx="2179">
                  <c:v>41963</c:v>
                </c:pt>
                <c:pt idx="2180">
                  <c:v>41964</c:v>
                </c:pt>
                <c:pt idx="2181">
                  <c:v>41967</c:v>
                </c:pt>
                <c:pt idx="2182">
                  <c:v>41968</c:v>
                </c:pt>
                <c:pt idx="2183">
                  <c:v>41969</c:v>
                </c:pt>
                <c:pt idx="2184">
                  <c:v>41970</c:v>
                </c:pt>
                <c:pt idx="2185">
                  <c:v>41971</c:v>
                </c:pt>
                <c:pt idx="2186">
                  <c:v>41974</c:v>
                </c:pt>
                <c:pt idx="2187">
                  <c:v>41975</c:v>
                </c:pt>
                <c:pt idx="2188">
                  <c:v>41976</c:v>
                </c:pt>
                <c:pt idx="2189">
                  <c:v>41977</c:v>
                </c:pt>
                <c:pt idx="2190">
                  <c:v>41978</c:v>
                </c:pt>
                <c:pt idx="2191">
                  <c:v>41981</c:v>
                </c:pt>
                <c:pt idx="2192">
                  <c:v>41982</c:v>
                </c:pt>
                <c:pt idx="2193">
                  <c:v>41983</c:v>
                </c:pt>
                <c:pt idx="2194">
                  <c:v>41984</c:v>
                </c:pt>
                <c:pt idx="2195">
                  <c:v>41985</c:v>
                </c:pt>
                <c:pt idx="2196">
                  <c:v>41988</c:v>
                </c:pt>
                <c:pt idx="2197">
                  <c:v>41989</c:v>
                </c:pt>
                <c:pt idx="2198">
                  <c:v>41990</c:v>
                </c:pt>
                <c:pt idx="2199">
                  <c:v>41991</c:v>
                </c:pt>
                <c:pt idx="2200">
                  <c:v>41992</c:v>
                </c:pt>
                <c:pt idx="2201">
                  <c:v>41995</c:v>
                </c:pt>
                <c:pt idx="2202">
                  <c:v>41996</c:v>
                </c:pt>
                <c:pt idx="2203">
                  <c:v>42002</c:v>
                </c:pt>
                <c:pt idx="2204">
                  <c:v>42003</c:v>
                </c:pt>
                <c:pt idx="2205">
                  <c:v>42006</c:v>
                </c:pt>
                <c:pt idx="2206">
                  <c:v>42009</c:v>
                </c:pt>
                <c:pt idx="2207">
                  <c:v>42010</c:v>
                </c:pt>
                <c:pt idx="2208">
                  <c:v>42011</c:v>
                </c:pt>
                <c:pt idx="2209">
                  <c:v>42012</c:v>
                </c:pt>
                <c:pt idx="2210">
                  <c:v>42013</c:v>
                </c:pt>
                <c:pt idx="2211">
                  <c:v>42016</c:v>
                </c:pt>
                <c:pt idx="2212">
                  <c:v>42017</c:v>
                </c:pt>
                <c:pt idx="2213">
                  <c:v>42018</c:v>
                </c:pt>
                <c:pt idx="2214">
                  <c:v>42019</c:v>
                </c:pt>
                <c:pt idx="2215">
                  <c:v>42020</c:v>
                </c:pt>
                <c:pt idx="2216">
                  <c:v>42023</c:v>
                </c:pt>
                <c:pt idx="2217">
                  <c:v>42024</c:v>
                </c:pt>
                <c:pt idx="2218">
                  <c:v>42025</c:v>
                </c:pt>
                <c:pt idx="2219">
                  <c:v>42026</c:v>
                </c:pt>
                <c:pt idx="2220">
                  <c:v>42027</c:v>
                </c:pt>
                <c:pt idx="2221">
                  <c:v>42030</c:v>
                </c:pt>
                <c:pt idx="2222">
                  <c:v>42031</c:v>
                </c:pt>
                <c:pt idx="2223">
                  <c:v>42032</c:v>
                </c:pt>
                <c:pt idx="2224">
                  <c:v>42033</c:v>
                </c:pt>
                <c:pt idx="2225">
                  <c:v>42034</c:v>
                </c:pt>
                <c:pt idx="2226">
                  <c:v>42037</c:v>
                </c:pt>
                <c:pt idx="2227">
                  <c:v>42038</c:v>
                </c:pt>
                <c:pt idx="2228">
                  <c:v>42039</c:v>
                </c:pt>
                <c:pt idx="2229">
                  <c:v>42040</c:v>
                </c:pt>
                <c:pt idx="2230">
                  <c:v>42041</c:v>
                </c:pt>
                <c:pt idx="2231">
                  <c:v>42044</c:v>
                </c:pt>
                <c:pt idx="2232">
                  <c:v>42045</c:v>
                </c:pt>
                <c:pt idx="2233">
                  <c:v>42046</c:v>
                </c:pt>
                <c:pt idx="2234">
                  <c:v>42047</c:v>
                </c:pt>
                <c:pt idx="2235">
                  <c:v>42048</c:v>
                </c:pt>
                <c:pt idx="2236">
                  <c:v>42051</c:v>
                </c:pt>
                <c:pt idx="2237">
                  <c:v>42052</c:v>
                </c:pt>
                <c:pt idx="2238">
                  <c:v>42053</c:v>
                </c:pt>
                <c:pt idx="2239">
                  <c:v>42054</c:v>
                </c:pt>
                <c:pt idx="2240">
                  <c:v>42055</c:v>
                </c:pt>
                <c:pt idx="2241">
                  <c:v>42058</c:v>
                </c:pt>
                <c:pt idx="2242">
                  <c:v>42059</c:v>
                </c:pt>
                <c:pt idx="2243">
                  <c:v>42060</c:v>
                </c:pt>
                <c:pt idx="2244">
                  <c:v>42061</c:v>
                </c:pt>
                <c:pt idx="2245">
                  <c:v>42062</c:v>
                </c:pt>
                <c:pt idx="2246">
                  <c:v>42065</c:v>
                </c:pt>
                <c:pt idx="2247">
                  <c:v>42066</c:v>
                </c:pt>
                <c:pt idx="2248">
                  <c:v>42067</c:v>
                </c:pt>
                <c:pt idx="2249">
                  <c:v>42068</c:v>
                </c:pt>
                <c:pt idx="2250">
                  <c:v>42069</c:v>
                </c:pt>
                <c:pt idx="2251">
                  <c:v>42072</c:v>
                </c:pt>
                <c:pt idx="2252">
                  <c:v>42073</c:v>
                </c:pt>
                <c:pt idx="2253">
                  <c:v>42074</c:v>
                </c:pt>
                <c:pt idx="2254">
                  <c:v>42075</c:v>
                </c:pt>
                <c:pt idx="2255">
                  <c:v>42076</c:v>
                </c:pt>
                <c:pt idx="2256">
                  <c:v>42079</c:v>
                </c:pt>
                <c:pt idx="2257">
                  <c:v>42080</c:v>
                </c:pt>
                <c:pt idx="2258">
                  <c:v>42081</c:v>
                </c:pt>
                <c:pt idx="2259">
                  <c:v>42082</c:v>
                </c:pt>
                <c:pt idx="2260">
                  <c:v>42083</c:v>
                </c:pt>
                <c:pt idx="2261">
                  <c:v>42086</c:v>
                </c:pt>
                <c:pt idx="2262">
                  <c:v>42087</c:v>
                </c:pt>
                <c:pt idx="2263">
                  <c:v>42088</c:v>
                </c:pt>
                <c:pt idx="2264">
                  <c:v>42089</c:v>
                </c:pt>
                <c:pt idx="2265">
                  <c:v>42090</c:v>
                </c:pt>
                <c:pt idx="2266">
                  <c:v>42093</c:v>
                </c:pt>
                <c:pt idx="2267">
                  <c:v>42094</c:v>
                </c:pt>
                <c:pt idx="2268">
                  <c:v>42095</c:v>
                </c:pt>
                <c:pt idx="2269">
                  <c:v>42096</c:v>
                </c:pt>
                <c:pt idx="2270">
                  <c:v>42101</c:v>
                </c:pt>
                <c:pt idx="2271">
                  <c:v>42102</c:v>
                </c:pt>
                <c:pt idx="2272">
                  <c:v>42103</c:v>
                </c:pt>
                <c:pt idx="2273">
                  <c:v>42104</c:v>
                </c:pt>
                <c:pt idx="2274">
                  <c:v>42107</c:v>
                </c:pt>
                <c:pt idx="2275">
                  <c:v>42108</c:v>
                </c:pt>
                <c:pt idx="2276">
                  <c:v>42109</c:v>
                </c:pt>
                <c:pt idx="2277">
                  <c:v>42110</c:v>
                </c:pt>
                <c:pt idx="2278">
                  <c:v>42111</c:v>
                </c:pt>
                <c:pt idx="2279">
                  <c:v>42114</c:v>
                </c:pt>
                <c:pt idx="2280">
                  <c:v>42115</c:v>
                </c:pt>
                <c:pt idx="2281">
                  <c:v>42116</c:v>
                </c:pt>
                <c:pt idx="2282">
                  <c:v>42117</c:v>
                </c:pt>
                <c:pt idx="2283">
                  <c:v>42118</c:v>
                </c:pt>
                <c:pt idx="2284">
                  <c:v>42121</c:v>
                </c:pt>
                <c:pt idx="2285">
                  <c:v>42122</c:v>
                </c:pt>
                <c:pt idx="2286">
                  <c:v>42123</c:v>
                </c:pt>
                <c:pt idx="2287">
                  <c:v>42124</c:v>
                </c:pt>
                <c:pt idx="2288">
                  <c:v>42128</c:v>
                </c:pt>
                <c:pt idx="2289">
                  <c:v>42129</c:v>
                </c:pt>
                <c:pt idx="2290">
                  <c:v>42130</c:v>
                </c:pt>
                <c:pt idx="2291">
                  <c:v>42131</c:v>
                </c:pt>
                <c:pt idx="2292">
                  <c:v>42135</c:v>
                </c:pt>
                <c:pt idx="2293">
                  <c:v>42136</c:v>
                </c:pt>
                <c:pt idx="2294">
                  <c:v>42137</c:v>
                </c:pt>
                <c:pt idx="2295">
                  <c:v>42138</c:v>
                </c:pt>
                <c:pt idx="2296">
                  <c:v>42139</c:v>
                </c:pt>
                <c:pt idx="2297">
                  <c:v>42142</c:v>
                </c:pt>
                <c:pt idx="2298">
                  <c:v>42143</c:v>
                </c:pt>
                <c:pt idx="2299">
                  <c:v>42144</c:v>
                </c:pt>
                <c:pt idx="2300">
                  <c:v>42145</c:v>
                </c:pt>
                <c:pt idx="2301">
                  <c:v>42146</c:v>
                </c:pt>
                <c:pt idx="2302">
                  <c:v>42149</c:v>
                </c:pt>
                <c:pt idx="2303">
                  <c:v>42150</c:v>
                </c:pt>
                <c:pt idx="2304">
                  <c:v>42151</c:v>
                </c:pt>
                <c:pt idx="2305">
                  <c:v>42152</c:v>
                </c:pt>
                <c:pt idx="2306">
                  <c:v>42153</c:v>
                </c:pt>
                <c:pt idx="2307">
                  <c:v>42156</c:v>
                </c:pt>
                <c:pt idx="2308">
                  <c:v>42157</c:v>
                </c:pt>
                <c:pt idx="2309">
                  <c:v>42158</c:v>
                </c:pt>
                <c:pt idx="2310">
                  <c:v>42159</c:v>
                </c:pt>
                <c:pt idx="2311">
                  <c:v>42160</c:v>
                </c:pt>
                <c:pt idx="2312">
                  <c:v>42163</c:v>
                </c:pt>
                <c:pt idx="2313">
                  <c:v>42164</c:v>
                </c:pt>
                <c:pt idx="2314">
                  <c:v>42165</c:v>
                </c:pt>
                <c:pt idx="2315">
                  <c:v>42166</c:v>
                </c:pt>
                <c:pt idx="2316">
                  <c:v>42167</c:v>
                </c:pt>
                <c:pt idx="2317">
                  <c:v>42170</c:v>
                </c:pt>
                <c:pt idx="2318">
                  <c:v>42171</c:v>
                </c:pt>
                <c:pt idx="2319">
                  <c:v>42172</c:v>
                </c:pt>
                <c:pt idx="2320">
                  <c:v>42173</c:v>
                </c:pt>
                <c:pt idx="2321">
                  <c:v>42174</c:v>
                </c:pt>
                <c:pt idx="2322">
                  <c:v>42177</c:v>
                </c:pt>
                <c:pt idx="2323">
                  <c:v>42178</c:v>
                </c:pt>
                <c:pt idx="2324">
                  <c:v>42179</c:v>
                </c:pt>
                <c:pt idx="2325">
                  <c:v>42180</c:v>
                </c:pt>
                <c:pt idx="2326">
                  <c:v>42181</c:v>
                </c:pt>
                <c:pt idx="2327">
                  <c:v>42184</c:v>
                </c:pt>
                <c:pt idx="2328">
                  <c:v>42185</c:v>
                </c:pt>
                <c:pt idx="2329">
                  <c:v>42186</c:v>
                </c:pt>
                <c:pt idx="2330">
                  <c:v>42187</c:v>
                </c:pt>
                <c:pt idx="2331">
                  <c:v>42188</c:v>
                </c:pt>
                <c:pt idx="2332">
                  <c:v>42192</c:v>
                </c:pt>
                <c:pt idx="2333">
                  <c:v>42193</c:v>
                </c:pt>
                <c:pt idx="2334">
                  <c:v>42194</c:v>
                </c:pt>
                <c:pt idx="2335">
                  <c:v>42195</c:v>
                </c:pt>
                <c:pt idx="2336">
                  <c:v>42198</c:v>
                </c:pt>
                <c:pt idx="2337">
                  <c:v>42199</c:v>
                </c:pt>
                <c:pt idx="2338">
                  <c:v>42200</c:v>
                </c:pt>
                <c:pt idx="2339">
                  <c:v>42201</c:v>
                </c:pt>
                <c:pt idx="2340">
                  <c:v>42202</c:v>
                </c:pt>
                <c:pt idx="2341">
                  <c:v>42205</c:v>
                </c:pt>
                <c:pt idx="2342">
                  <c:v>42206</c:v>
                </c:pt>
                <c:pt idx="2343">
                  <c:v>42207</c:v>
                </c:pt>
                <c:pt idx="2344">
                  <c:v>42208</c:v>
                </c:pt>
                <c:pt idx="2345">
                  <c:v>42209</c:v>
                </c:pt>
                <c:pt idx="2346">
                  <c:v>42212</c:v>
                </c:pt>
                <c:pt idx="2347">
                  <c:v>42213</c:v>
                </c:pt>
                <c:pt idx="2348">
                  <c:v>42214</c:v>
                </c:pt>
                <c:pt idx="2349">
                  <c:v>42215</c:v>
                </c:pt>
                <c:pt idx="2350">
                  <c:v>42216</c:v>
                </c:pt>
                <c:pt idx="2351">
                  <c:v>42219</c:v>
                </c:pt>
                <c:pt idx="2352">
                  <c:v>42220</c:v>
                </c:pt>
                <c:pt idx="2353">
                  <c:v>42221</c:v>
                </c:pt>
                <c:pt idx="2354">
                  <c:v>42222</c:v>
                </c:pt>
                <c:pt idx="2355">
                  <c:v>42223</c:v>
                </c:pt>
                <c:pt idx="2356">
                  <c:v>42226</c:v>
                </c:pt>
                <c:pt idx="2357">
                  <c:v>42227</c:v>
                </c:pt>
                <c:pt idx="2358">
                  <c:v>42228</c:v>
                </c:pt>
                <c:pt idx="2359">
                  <c:v>42229</c:v>
                </c:pt>
                <c:pt idx="2360">
                  <c:v>42230</c:v>
                </c:pt>
                <c:pt idx="2361">
                  <c:v>42233</c:v>
                </c:pt>
                <c:pt idx="2362">
                  <c:v>42234</c:v>
                </c:pt>
                <c:pt idx="2363">
                  <c:v>42235</c:v>
                </c:pt>
                <c:pt idx="2364">
                  <c:v>42236</c:v>
                </c:pt>
                <c:pt idx="2365">
                  <c:v>42237</c:v>
                </c:pt>
                <c:pt idx="2366">
                  <c:v>42240</c:v>
                </c:pt>
                <c:pt idx="2367">
                  <c:v>42241</c:v>
                </c:pt>
                <c:pt idx="2368">
                  <c:v>42242</c:v>
                </c:pt>
                <c:pt idx="2369">
                  <c:v>42243</c:v>
                </c:pt>
                <c:pt idx="2370">
                  <c:v>42244</c:v>
                </c:pt>
                <c:pt idx="2371">
                  <c:v>42247</c:v>
                </c:pt>
                <c:pt idx="2372">
                  <c:v>42248</c:v>
                </c:pt>
                <c:pt idx="2373">
                  <c:v>42249</c:v>
                </c:pt>
                <c:pt idx="2374">
                  <c:v>42250</c:v>
                </c:pt>
                <c:pt idx="2375">
                  <c:v>42251</c:v>
                </c:pt>
                <c:pt idx="2376">
                  <c:v>42254</c:v>
                </c:pt>
                <c:pt idx="2377">
                  <c:v>42255</c:v>
                </c:pt>
                <c:pt idx="2378">
                  <c:v>42256</c:v>
                </c:pt>
                <c:pt idx="2379">
                  <c:v>42257</c:v>
                </c:pt>
                <c:pt idx="2380">
                  <c:v>42258</c:v>
                </c:pt>
                <c:pt idx="2381">
                  <c:v>42261</c:v>
                </c:pt>
                <c:pt idx="2382">
                  <c:v>42262</c:v>
                </c:pt>
                <c:pt idx="2383">
                  <c:v>42263</c:v>
                </c:pt>
                <c:pt idx="2384">
                  <c:v>42264</c:v>
                </c:pt>
                <c:pt idx="2385">
                  <c:v>42265</c:v>
                </c:pt>
                <c:pt idx="2386">
                  <c:v>42268</c:v>
                </c:pt>
                <c:pt idx="2387">
                  <c:v>42269</c:v>
                </c:pt>
                <c:pt idx="2388">
                  <c:v>42270</c:v>
                </c:pt>
                <c:pt idx="2389">
                  <c:v>42271</c:v>
                </c:pt>
                <c:pt idx="2390">
                  <c:v>42272</c:v>
                </c:pt>
                <c:pt idx="2391">
                  <c:v>42276</c:v>
                </c:pt>
                <c:pt idx="2392">
                  <c:v>42277</c:v>
                </c:pt>
                <c:pt idx="2393">
                  <c:v>42278</c:v>
                </c:pt>
                <c:pt idx="2394">
                  <c:v>42279</c:v>
                </c:pt>
                <c:pt idx="2395">
                  <c:v>42282</c:v>
                </c:pt>
                <c:pt idx="2396">
                  <c:v>42283</c:v>
                </c:pt>
                <c:pt idx="2397">
                  <c:v>42284</c:v>
                </c:pt>
                <c:pt idx="2398">
                  <c:v>42285</c:v>
                </c:pt>
                <c:pt idx="2399">
                  <c:v>42286</c:v>
                </c:pt>
                <c:pt idx="2400">
                  <c:v>42289</c:v>
                </c:pt>
                <c:pt idx="2401">
                  <c:v>42290</c:v>
                </c:pt>
                <c:pt idx="2402">
                  <c:v>42291</c:v>
                </c:pt>
                <c:pt idx="2403">
                  <c:v>42292</c:v>
                </c:pt>
                <c:pt idx="2404">
                  <c:v>42293</c:v>
                </c:pt>
                <c:pt idx="2405">
                  <c:v>42296</c:v>
                </c:pt>
                <c:pt idx="2406">
                  <c:v>42297</c:v>
                </c:pt>
                <c:pt idx="2407">
                  <c:v>42298</c:v>
                </c:pt>
                <c:pt idx="2408">
                  <c:v>42299</c:v>
                </c:pt>
                <c:pt idx="2409">
                  <c:v>42300</c:v>
                </c:pt>
                <c:pt idx="2410">
                  <c:v>42303</c:v>
                </c:pt>
                <c:pt idx="2411">
                  <c:v>42304</c:v>
                </c:pt>
                <c:pt idx="2412">
                  <c:v>42306</c:v>
                </c:pt>
                <c:pt idx="2413">
                  <c:v>42307</c:v>
                </c:pt>
                <c:pt idx="2414">
                  <c:v>42310</c:v>
                </c:pt>
                <c:pt idx="2415">
                  <c:v>42311</c:v>
                </c:pt>
                <c:pt idx="2416">
                  <c:v>42312</c:v>
                </c:pt>
                <c:pt idx="2417">
                  <c:v>42313</c:v>
                </c:pt>
                <c:pt idx="2418">
                  <c:v>42314</c:v>
                </c:pt>
                <c:pt idx="2419">
                  <c:v>42317</c:v>
                </c:pt>
                <c:pt idx="2420">
                  <c:v>42318</c:v>
                </c:pt>
                <c:pt idx="2421">
                  <c:v>42319</c:v>
                </c:pt>
                <c:pt idx="2422">
                  <c:v>42320</c:v>
                </c:pt>
                <c:pt idx="2423">
                  <c:v>42321</c:v>
                </c:pt>
                <c:pt idx="2424">
                  <c:v>42324</c:v>
                </c:pt>
                <c:pt idx="2425">
                  <c:v>42326</c:v>
                </c:pt>
                <c:pt idx="2426">
                  <c:v>42327</c:v>
                </c:pt>
                <c:pt idx="2427">
                  <c:v>42328</c:v>
                </c:pt>
                <c:pt idx="2428">
                  <c:v>42331</c:v>
                </c:pt>
                <c:pt idx="2429">
                  <c:v>42332</c:v>
                </c:pt>
                <c:pt idx="2430">
                  <c:v>42333</c:v>
                </c:pt>
                <c:pt idx="2431">
                  <c:v>42334</c:v>
                </c:pt>
                <c:pt idx="2432">
                  <c:v>42335</c:v>
                </c:pt>
                <c:pt idx="2433">
                  <c:v>42338</c:v>
                </c:pt>
                <c:pt idx="2434">
                  <c:v>42339</c:v>
                </c:pt>
                <c:pt idx="2435">
                  <c:v>42340</c:v>
                </c:pt>
                <c:pt idx="2436">
                  <c:v>42341</c:v>
                </c:pt>
                <c:pt idx="2437">
                  <c:v>42342</c:v>
                </c:pt>
                <c:pt idx="2438">
                  <c:v>42345</c:v>
                </c:pt>
                <c:pt idx="2439">
                  <c:v>42346</c:v>
                </c:pt>
                <c:pt idx="2440">
                  <c:v>42347</c:v>
                </c:pt>
                <c:pt idx="2441">
                  <c:v>42348</c:v>
                </c:pt>
                <c:pt idx="2442">
                  <c:v>42349</c:v>
                </c:pt>
                <c:pt idx="2443">
                  <c:v>42352</c:v>
                </c:pt>
                <c:pt idx="2444">
                  <c:v>42353</c:v>
                </c:pt>
                <c:pt idx="2445">
                  <c:v>42354</c:v>
                </c:pt>
                <c:pt idx="2446">
                  <c:v>42355</c:v>
                </c:pt>
                <c:pt idx="2447">
                  <c:v>42356</c:v>
                </c:pt>
                <c:pt idx="2448">
                  <c:v>42359</c:v>
                </c:pt>
                <c:pt idx="2449">
                  <c:v>42360</c:v>
                </c:pt>
                <c:pt idx="2450">
                  <c:v>42361</c:v>
                </c:pt>
                <c:pt idx="2451">
                  <c:v>42366</c:v>
                </c:pt>
                <c:pt idx="2452">
                  <c:v>42367</c:v>
                </c:pt>
                <c:pt idx="2453">
                  <c:v>42368</c:v>
                </c:pt>
                <c:pt idx="2454">
                  <c:v>42373</c:v>
                </c:pt>
                <c:pt idx="2455">
                  <c:v>42374</c:v>
                </c:pt>
                <c:pt idx="2456">
                  <c:v>42375</c:v>
                </c:pt>
                <c:pt idx="2457">
                  <c:v>42376</c:v>
                </c:pt>
                <c:pt idx="2458">
                  <c:v>42377</c:v>
                </c:pt>
                <c:pt idx="2459">
                  <c:v>42380</c:v>
                </c:pt>
                <c:pt idx="2460">
                  <c:v>42381</c:v>
                </c:pt>
                <c:pt idx="2461">
                  <c:v>42382</c:v>
                </c:pt>
                <c:pt idx="2462">
                  <c:v>42383</c:v>
                </c:pt>
                <c:pt idx="2463">
                  <c:v>42384</c:v>
                </c:pt>
                <c:pt idx="2464">
                  <c:v>42387</c:v>
                </c:pt>
                <c:pt idx="2465">
                  <c:v>42388</c:v>
                </c:pt>
                <c:pt idx="2466">
                  <c:v>42389</c:v>
                </c:pt>
                <c:pt idx="2467">
                  <c:v>42390</c:v>
                </c:pt>
                <c:pt idx="2468">
                  <c:v>42391</c:v>
                </c:pt>
                <c:pt idx="2469">
                  <c:v>42394</c:v>
                </c:pt>
                <c:pt idx="2470">
                  <c:v>42395</c:v>
                </c:pt>
                <c:pt idx="2471">
                  <c:v>42396</c:v>
                </c:pt>
                <c:pt idx="2472">
                  <c:v>42397</c:v>
                </c:pt>
                <c:pt idx="2473">
                  <c:v>42398</c:v>
                </c:pt>
                <c:pt idx="2474">
                  <c:v>42401</c:v>
                </c:pt>
                <c:pt idx="2475">
                  <c:v>42402</c:v>
                </c:pt>
                <c:pt idx="2476">
                  <c:v>42403</c:v>
                </c:pt>
                <c:pt idx="2477">
                  <c:v>42404</c:v>
                </c:pt>
                <c:pt idx="2478">
                  <c:v>42405</c:v>
                </c:pt>
                <c:pt idx="2479">
                  <c:v>42408</c:v>
                </c:pt>
                <c:pt idx="2480">
                  <c:v>42409</c:v>
                </c:pt>
                <c:pt idx="2481">
                  <c:v>42410</c:v>
                </c:pt>
                <c:pt idx="2482">
                  <c:v>42411</c:v>
                </c:pt>
                <c:pt idx="2483">
                  <c:v>42412</c:v>
                </c:pt>
                <c:pt idx="2484">
                  <c:v>42415</c:v>
                </c:pt>
                <c:pt idx="2485">
                  <c:v>42416</c:v>
                </c:pt>
                <c:pt idx="2486">
                  <c:v>42417</c:v>
                </c:pt>
                <c:pt idx="2487">
                  <c:v>42418</c:v>
                </c:pt>
                <c:pt idx="2488">
                  <c:v>42419</c:v>
                </c:pt>
                <c:pt idx="2489">
                  <c:v>42422</c:v>
                </c:pt>
                <c:pt idx="2490">
                  <c:v>42423</c:v>
                </c:pt>
                <c:pt idx="2491">
                  <c:v>42424</c:v>
                </c:pt>
                <c:pt idx="2492">
                  <c:v>42425</c:v>
                </c:pt>
                <c:pt idx="2493">
                  <c:v>42426</c:v>
                </c:pt>
                <c:pt idx="2494">
                  <c:v>42429</c:v>
                </c:pt>
                <c:pt idx="2495">
                  <c:v>42430</c:v>
                </c:pt>
                <c:pt idx="2496">
                  <c:v>42431</c:v>
                </c:pt>
                <c:pt idx="2497">
                  <c:v>42432</c:v>
                </c:pt>
                <c:pt idx="2498">
                  <c:v>42433</c:v>
                </c:pt>
                <c:pt idx="2499">
                  <c:v>42436</c:v>
                </c:pt>
                <c:pt idx="2500">
                  <c:v>42437</c:v>
                </c:pt>
                <c:pt idx="2501">
                  <c:v>42438</c:v>
                </c:pt>
                <c:pt idx="2502">
                  <c:v>42439</c:v>
                </c:pt>
                <c:pt idx="2503">
                  <c:v>42440</c:v>
                </c:pt>
                <c:pt idx="2504">
                  <c:v>42443</c:v>
                </c:pt>
                <c:pt idx="2505">
                  <c:v>42444</c:v>
                </c:pt>
                <c:pt idx="2506">
                  <c:v>42445</c:v>
                </c:pt>
                <c:pt idx="2507">
                  <c:v>42446</c:v>
                </c:pt>
                <c:pt idx="2508">
                  <c:v>42447</c:v>
                </c:pt>
                <c:pt idx="2509">
                  <c:v>42450</c:v>
                </c:pt>
                <c:pt idx="2510">
                  <c:v>42451</c:v>
                </c:pt>
                <c:pt idx="2511">
                  <c:v>42452</c:v>
                </c:pt>
                <c:pt idx="2512">
                  <c:v>42453</c:v>
                </c:pt>
                <c:pt idx="2513">
                  <c:v>42458</c:v>
                </c:pt>
                <c:pt idx="2514">
                  <c:v>42459</c:v>
                </c:pt>
                <c:pt idx="2515">
                  <c:v>42460</c:v>
                </c:pt>
                <c:pt idx="2516">
                  <c:v>42461</c:v>
                </c:pt>
                <c:pt idx="2517">
                  <c:v>42464</c:v>
                </c:pt>
                <c:pt idx="2518">
                  <c:v>42465</c:v>
                </c:pt>
                <c:pt idx="2519">
                  <c:v>42466</c:v>
                </c:pt>
                <c:pt idx="2520">
                  <c:v>42467</c:v>
                </c:pt>
                <c:pt idx="2521">
                  <c:v>42468</c:v>
                </c:pt>
                <c:pt idx="2522">
                  <c:v>42471</c:v>
                </c:pt>
                <c:pt idx="2523">
                  <c:v>42472</c:v>
                </c:pt>
                <c:pt idx="2524">
                  <c:v>42473</c:v>
                </c:pt>
                <c:pt idx="2525">
                  <c:v>42474</c:v>
                </c:pt>
                <c:pt idx="2526">
                  <c:v>42475</c:v>
                </c:pt>
                <c:pt idx="2527">
                  <c:v>42478</c:v>
                </c:pt>
                <c:pt idx="2528">
                  <c:v>42479</c:v>
                </c:pt>
                <c:pt idx="2529">
                  <c:v>42480</c:v>
                </c:pt>
                <c:pt idx="2530">
                  <c:v>42481</c:v>
                </c:pt>
                <c:pt idx="2531">
                  <c:v>42482</c:v>
                </c:pt>
                <c:pt idx="2532">
                  <c:v>42485</c:v>
                </c:pt>
                <c:pt idx="2533">
                  <c:v>42486</c:v>
                </c:pt>
                <c:pt idx="2534">
                  <c:v>42487</c:v>
                </c:pt>
                <c:pt idx="2535">
                  <c:v>42488</c:v>
                </c:pt>
                <c:pt idx="2536">
                  <c:v>42489</c:v>
                </c:pt>
                <c:pt idx="2537">
                  <c:v>42492</c:v>
                </c:pt>
                <c:pt idx="2538">
                  <c:v>42493</c:v>
                </c:pt>
                <c:pt idx="2539">
                  <c:v>42494</c:v>
                </c:pt>
                <c:pt idx="2540">
                  <c:v>42495</c:v>
                </c:pt>
                <c:pt idx="2541">
                  <c:v>42496</c:v>
                </c:pt>
                <c:pt idx="2542">
                  <c:v>42499</c:v>
                </c:pt>
                <c:pt idx="2543">
                  <c:v>42500</c:v>
                </c:pt>
                <c:pt idx="2544">
                  <c:v>42501</c:v>
                </c:pt>
                <c:pt idx="2545">
                  <c:v>42502</c:v>
                </c:pt>
                <c:pt idx="2546">
                  <c:v>42503</c:v>
                </c:pt>
                <c:pt idx="2547">
                  <c:v>42506</c:v>
                </c:pt>
                <c:pt idx="2548">
                  <c:v>42507</c:v>
                </c:pt>
                <c:pt idx="2549">
                  <c:v>42508</c:v>
                </c:pt>
                <c:pt idx="2550">
                  <c:v>42509</c:v>
                </c:pt>
                <c:pt idx="2551">
                  <c:v>42510</c:v>
                </c:pt>
                <c:pt idx="2552">
                  <c:v>42513</c:v>
                </c:pt>
                <c:pt idx="2553">
                  <c:v>42514</c:v>
                </c:pt>
                <c:pt idx="2554">
                  <c:v>42515</c:v>
                </c:pt>
                <c:pt idx="2555">
                  <c:v>42516</c:v>
                </c:pt>
                <c:pt idx="2556">
                  <c:v>42517</c:v>
                </c:pt>
                <c:pt idx="2557">
                  <c:v>42520</c:v>
                </c:pt>
                <c:pt idx="2558">
                  <c:v>42521</c:v>
                </c:pt>
                <c:pt idx="2559">
                  <c:v>42522</c:v>
                </c:pt>
                <c:pt idx="2560">
                  <c:v>42523</c:v>
                </c:pt>
                <c:pt idx="2561">
                  <c:v>42524</c:v>
                </c:pt>
                <c:pt idx="2562">
                  <c:v>42527</c:v>
                </c:pt>
                <c:pt idx="2563">
                  <c:v>42528</c:v>
                </c:pt>
                <c:pt idx="2564">
                  <c:v>42529</c:v>
                </c:pt>
                <c:pt idx="2565">
                  <c:v>42530</c:v>
                </c:pt>
                <c:pt idx="2566">
                  <c:v>42531</c:v>
                </c:pt>
                <c:pt idx="2567">
                  <c:v>42534</c:v>
                </c:pt>
                <c:pt idx="2568">
                  <c:v>42535</c:v>
                </c:pt>
                <c:pt idx="2569">
                  <c:v>42536</c:v>
                </c:pt>
                <c:pt idx="2570">
                  <c:v>42537</c:v>
                </c:pt>
                <c:pt idx="2571">
                  <c:v>42538</c:v>
                </c:pt>
                <c:pt idx="2572">
                  <c:v>42541</c:v>
                </c:pt>
                <c:pt idx="2573">
                  <c:v>42542</c:v>
                </c:pt>
                <c:pt idx="2574">
                  <c:v>42543</c:v>
                </c:pt>
                <c:pt idx="2575">
                  <c:v>42544</c:v>
                </c:pt>
                <c:pt idx="2576">
                  <c:v>42545</c:v>
                </c:pt>
                <c:pt idx="2577">
                  <c:v>42548</c:v>
                </c:pt>
                <c:pt idx="2578">
                  <c:v>42549</c:v>
                </c:pt>
                <c:pt idx="2579">
                  <c:v>42550</c:v>
                </c:pt>
                <c:pt idx="2580">
                  <c:v>42551</c:v>
                </c:pt>
                <c:pt idx="2581">
                  <c:v>42552</c:v>
                </c:pt>
                <c:pt idx="2582">
                  <c:v>42555</c:v>
                </c:pt>
                <c:pt idx="2583">
                  <c:v>42558</c:v>
                </c:pt>
                <c:pt idx="2584">
                  <c:v>42559</c:v>
                </c:pt>
                <c:pt idx="2585">
                  <c:v>42562</c:v>
                </c:pt>
                <c:pt idx="2586">
                  <c:v>42563</c:v>
                </c:pt>
                <c:pt idx="2587">
                  <c:v>42564</c:v>
                </c:pt>
                <c:pt idx="2588">
                  <c:v>42565</c:v>
                </c:pt>
                <c:pt idx="2589">
                  <c:v>42566</c:v>
                </c:pt>
                <c:pt idx="2590">
                  <c:v>42569</c:v>
                </c:pt>
                <c:pt idx="2591">
                  <c:v>42570</c:v>
                </c:pt>
                <c:pt idx="2592">
                  <c:v>42571</c:v>
                </c:pt>
                <c:pt idx="2593">
                  <c:v>42572</c:v>
                </c:pt>
                <c:pt idx="2594">
                  <c:v>42573</c:v>
                </c:pt>
                <c:pt idx="2595">
                  <c:v>42576</c:v>
                </c:pt>
                <c:pt idx="2596">
                  <c:v>42577</c:v>
                </c:pt>
                <c:pt idx="2597">
                  <c:v>42578</c:v>
                </c:pt>
                <c:pt idx="2598">
                  <c:v>42579</c:v>
                </c:pt>
                <c:pt idx="2599">
                  <c:v>42580</c:v>
                </c:pt>
                <c:pt idx="2600">
                  <c:v>42583</c:v>
                </c:pt>
                <c:pt idx="2601">
                  <c:v>42584</c:v>
                </c:pt>
                <c:pt idx="2602">
                  <c:v>42585</c:v>
                </c:pt>
                <c:pt idx="2603">
                  <c:v>42586</c:v>
                </c:pt>
                <c:pt idx="2604">
                  <c:v>42587</c:v>
                </c:pt>
                <c:pt idx="2605">
                  <c:v>42590</c:v>
                </c:pt>
                <c:pt idx="2606">
                  <c:v>42591</c:v>
                </c:pt>
                <c:pt idx="2607">
                  <c:v>42592</c:v>
                </c:pt>
                <c:pt idx="2608">
                  <c:v>42593</c:v>
                </c:pt>
                <c:pt idx="2609">
                  <c:v>42594</c:v>
                </c:pt>
                <c:pt idx="2610">
                  <c:v>42597</c:v>
                </c:pt>
                <c:pt idx="2611">
                  <c:v>42598</c:v>
                </c:pt>
                <c:pt idx="2612">
                  <c:v>42599</c:v>
                </c:pt>
                <c:pt idx="2613">
                  <c:v>42600</c:v>
                </c:pt>
                <c:pt idx="2614">
                  <c:v>42601</c:v>
                </c:pt>
                <c:pt idx="2615">
                  <c:v>42604</c:v>
                </c:pt>
                <c:pt idx="2616">
                  <c:v>42605</c:v>
                </c:pt>
                <c:pt idx="2617">
                  <c:v>42606</c:v>
                </c:pt>
                <c:pt idx="2618">
                  <c:v>42607</c:v>
                </c:pt>
                <c:pt idx="2619">
                  <c:v>42608</c:v>
                </c:pt>
                <c:pt idx="2620">
                  <c:v>42611</c:v>
                </c:pt>
                <c:pt idx="2621">
                  <c:v>42612</c:v>
                </c:pt>
                <c:pt idx="2622">
                  <c:v>42613</c:v>
                </c:pt>
                <c:pt idx="2623">
                  <c:v>42614</c:v>
                </c:pt>
                <c:pt idx="2624">
                  <c:v>42615</c:v>
                </c:pt>
                <c:pt idx="2625">
                  <c:v>42618</c:v>
                </c:pt>
                <c:pt idx="2626">
                  <c:v>42619</c:v>
                </c:pt>
                <c:pt idx="2627">
                  <c:v>42620</c:v>
                </c:pt>
                <c:pt idx="2628">
                  <c:v>42621</c:v>
                </c:pt>
                <c:pt idx="2629">
                  <c:v>42622</c:v>
                </c:pt>
                <c:pt idx="2630">
                  <c:v>42625</c:v>
                </c:pt>
                <c:pt idx="2631">
                  <c:v>42626</c:v>
                </c:pt>
                <c:pt idx="2632">
                  <c:v>42627</c:v>
                </c:pt>
                <c:pt idx="2633">
                  <c:v>42628</c:v>
                </c:pt>
                <c:pt idx="2634">
                  <c:v>42629</c:v>
                </c:pt>
                <c:pt idx="2635">
                  <c:v>42632</c:v>
                </c:pt>
                <c:pt idx="2636">
                  <c:v>42633</c:v>
                </c:pt>
                <c:pt idx="2637">
                  <c:v>42634</c:v>
                </c:pt>
                <c:pt idx="2638">
                  <c:v>42635</c:v>
                </c:pt>
                <c:pt idx="2639">
                  <c:v>42636</c:v>
                </c:pt>
                <c:pt idx="2640">
                  <c:v>42639</c:v>
                </c:pt>
                <c:pt idx="2641">
                  <c:v>42640</c:v>
                </c:pt>
                <c:pt idx="2642">
                  <c:v>42642</c:v>
                </c:pt>
                <c:pt idx="2643">
                  <c:v>42643</c:v>
                </c:pt>
                <c:pt idx="2644">
                  <c:v>42646</c:v>
                </c:pt>
                <c:pt idx="2645">
                  <c:v>42647</c:v>
                </c:pt>
                <c:pt idx="2646">
                  <c:v>42648</c:v>
                </c:pt>
                <c:pt idx="2647">
                  <c:v>42649</c:v>
                </c:pt>
                <c:pt idx="2648">
                  <c:v>42650</c:v>
                </c:pt>
                <c:pt idx="2649">
                  <c:v>42653</c:v>
                </c:pt>
                <c:pt idx="2650">
                  <c:v>42654</c:v>
                </c:pt>
                <c:pt idx="2651">
                  <c:v>42655</c:v>
                </c:pt>
                <c:pt idx="2652">
                  <c:v>42656</c:v>
                </c:pt>
                <c:pt idx="2653">
                  <c:v>42657</c:v>
                </c:pt>
                <c:pt idx="2654">
                  <c:v>42660</c:v>
                </c:pt>
                <c:pt idx="2655">
                  <c:v>42661</c:v>
                </c:pt>
                <c:pt idx="2656">
                  <c:v>42662</c:v>
                </c:pt>
                <c:pt idx="2657">
                  <c:v>42663</c:v>
                </c:pt>
                <c:pt idx="2658">
                  <c:v>42664</c:v>
                </c:pt>
                <c:pt idx="2659">
                  <c:v>42667</c:v>
                </c:pt>
                <c:pt idx="2660">
                  <c:v>42668</c:v>
                </c:pt>
                <c:pt idx="2661">
                  <c:v>42669</c:v>
                </c:pt>
                <c:pt idx="2662">
                  <c:v>42670</c:v>
                </c:pt>
                <c:pt idx="2663">
                  <c:v>42674</c:v>
                </c:pt>
                <c:pt idx="2664">
                  <c:v>42675</c:v>
                </c:pt>
                <c:pt idx="2665">
                  <c:v>42676</c:v>
                </c:pt>
                <c:pt idx="2666">
                  <c:v>42677</c:v>
                </c:pt>
                <c:pt idx="2667">
                  <c:v>42678</c:v>
                </c:pt>
                <c:pt idx="2668">
                  <c:v>42681</c:v>
                </c:pt>
                <c:pt idx="2669">
                  <c:v>42682</c:v>
                </c:pt>
                <c:pt idx="2670">
                  <c:v>42683</c:v>
                </c:pt>
                <c:pt idx="2671">
                  <c:v>42684</c:v>
                </c:pt>
                <c:pt idx="2672">
                  <c:v>42685</c:v>
                </c:pt>
                <c:pt idx="2673">
                  <c:v>42688</c:v>
                </c:pt>
                <c:pt idx="2674">
                  <c:v>42689</c:v>
                </c:pt>
                <c:pt idx="2675">
                  <c:v>42690</c:v>
                </c:pt>
                <c:pt idx="2676">
                  <c:v>42692</c:v>
                </c:pt>
                <c:pt idx="2677">
                  <c:v>42695</c:v>
                </c:pt>
                <c:pt idx="2678">
                  <c:v>42696</c:v>
                </c:pt>
                <c:pt idx="2679">
                  <c:v>42697</c:v>
                </c:pt>
                <c:pt idx="2680">
                  <c:v>42698</c:v>
                </c:pt>
                <c:pt idx="2681">
                  <c:v>42699</c:v>
                </c:pt>
                <c:pt idx="2682">
                  <c:v>42702</c:v>
                </c:pt>
                <c:pt idx="2683">
                  <c:v>42703</c:v>
                </c:pt>
                <c:pt idx="2684">
                  <c:v>42704</c:v>
                </c:pt>
                <c:pt idx="2685">
                  <c:v>42705</c:v>
                </c:pt>
                <c:pt idx="2686">
                  <c:v>42706</c:v>
                </c:pt>
                <c:pt idx="2687">
                  <c:v>42709</c:v>
                </c:pt>
                <c:pt idx="2688">
                  <c:v>42710</c:v>
                </c:pt>
                <c:pt idx="2689">
                  <c:v>42711</c:v>
                </c:pt>
                <c:pt idx="2690">
                  <c:v>42712</c:v>
                </c:pt>
                <c:pt idx="2691">
                  <c:v>42713</c:v>
                </c:pt>
                <c:pt idx="2692">
                  <c:v>42716</c:v>
                </c:pt>
                <c:pt idx="2693">
                  <c:v>42717</c:v>
                </c:pt>
                <c:pt idx="2694">
                  <c:v>42718</c:v>
                </c:pt>
                <c:pt idx="2695">
                  <c:v>42719</c:v>
                </c:pt>
                <c:pt idx="2696">
                  <c:v>42720</c:v>
                </c:pt>
                <c:pt idx="2697">
                  <c:v>42723</c:v>
                </c:pt>
                <c:pt idx="2698">
                  <c:v>42724</c:v>
                </c:pt>
                <c:pt idx="2699">
                  <c:v>42725</c:v>
                </c:pt>
                <c:pt idx="2700">
                  <c:v>42726</c:v>
                </c:pt>
                <c:pt idx="2701">
                  <c:v>42727</c:v>
                </c:pt>
                <c:pt idx="2702">
                  <c:v>42731</c:v>
                </c:pt>
                <c:pt idx="2703">
                  <c:v>42732</c:v>
                </c:pt>
                <c:pt idx="2704">
                  <c:v>42733</c:v>
                </c:pt>
                <c:pt idx="2705">
                  <c:v>42734</c:v>
                </c:pt>
                <c:pt idx="2706">
                  <c:v>42737</c:v>
                </c:pt>
                <c:pt idx="2707">
                  <c:v>42738</c:v>
                </c:pt>
                <c:pt idx="2708">
                  <c:v>42739</c:v>
                </c:pt>
                <c:pt idx="2709">
                  <c:v>42740</c:v>
                </c:pt>
                <c:pt idx="2710">
                  <c:v>42741</c:v>
                </c:pt>
                <c:pt idx="2711">
                  <c:v>42744</c:v>
                </c:pt>
                <c:pt idx="2712">
                  <c:v>42745</c:v>
                </c:pt>
                <c:pt idx="2713">
                  <c:v>42746</c:v>
                </c:pt>
                <c:pt idx="2714">
                  <c:v>42747</c:v>
                </c:pt>
                <c:pt idx="2715">
                  <c:v>42748</c:v>
                </c:pt>
                <c:pt idx="2716">
                  <c:v>42751</c:v>
                </c:pt>
                <c:pt idx="2717">
                  <c:v>42752</c:v>
                </c:pt>
                <c:pt idx="2718">
                  <c:v>42753</c:v>
                </c:pt>
                <c:pt idx="2719">
                  <c:v>42754</c:v>
                </c:pt>
                <c:pt idx="2720">
                  <c:v>42755</c:v>
                </c:pt>
                <c:pt idx="2721">
                  <c:v>42758</c:v>
                </c:pt>
                <c:pt idx="2722">
                  <c:v>42759</c:v>
                </c:pt>
                <c:pt idx="2723">
                  <c:v>42760</c:v>
                </c:pt>
                <c:pt idx="2724">
                  <c:v>42761</c:v>
                </c:pt>
                <c:pt idx="2725">
                  <c:v>42762</c:v>
                </c:pt>
                <c:pt idx="2726">
                  <c:v>42765</c:v>
                </c:pt>
                <c:pt idx="2727">
                  <c:v>42766</c:v>
                </c:pt>
                <c:pt idx="2728">
                  <c:v>42767</c:v>
                </c:pt>
                <c:pt idx="2729">
                  <c:v>42768</c:v>
                </c:pt>
                <c:pt idx="2730">
                  <c:v>42769</c:v>
                </c:pt>
                <c:pt idx="2731">
                  <c:v>42772</c:v>
                </c:pt>
                <c:pt idx="2732">
                  <c:v>42773</c:v>
                </c:pt>
                <c:pt idx="2733">
                  <c:v>42774</c:v>
                </c:pt>
                <c:pt idx="2734">
                  <c:v>42775</c:v>
                </c:pt>
                <c:pt idx="2735">
                  <c:v>42776</c:v>
                </c:pt>
                <c:pt idx="2736">
                  <c:v>42779</c:v>
                </c:pt>
                <c:pt idx="2737">
                  <c:v>42780</c:v>
                </c:pt>
                <c:pt idx="2738">
                  <c:v>42781</c:v>
                </c:pt>
                <c:pt idx="2739">
                  <c:v>42782</c:v>
                </c:pt>
                <c:pt idx="2740">
                  <c:v>42783</c:v>
                </c:pt>
                <c:pt idx="2741">
                  <c:v>42786</c:v>
                </c:pt>
                <c:pt idx="2742">
                  <c:v>42787</c:v>
                </c:pt>
                <c:pt idx="2743">
                  <c:v>42788</c:v>
                </c:pt>
                <c:pt idx="2744">
                  <c:v>42789</c:v>
                </c:pt>
                <c:pt idx="2745">
                  <c:v>42790</c:v>
                </c:pt>
                <c:pt idx="2746">
                  <c:v>42793</c:v>
                </c:pt>
                <c:pt idx="2747">
                  <c:v>42794</c:v>
                </c:pt>
                <c:pt idx="2748">
                  <c:v>42795</c:v>
                </c:pt>
                <c:pt idx="2749">
                  <c:v>42796</c:v>
                </c:pt>
                <c:pt idx="2750">
                  <c:v>42797</c:v>
                </c:pt>
                <c:pt idx="2751">
                  <c:v>42800</c:v>
                </c:pt>
                <c:pt idx="2752">
                  <c:v>42801</c:v>
                </c:pt>
                <c:pt idx="2753">
                  <c:v>42802</c:v>
                </c:pt>
                <c:pt idx="2754">
                  <c:v>42803</c:v>
                </c:pt>
                <c:pt idx="2755">
                  <c:v>42804</c:v>
                </c:pt>
                <c:pt idx="2756">
                  <c:v>42807</c:v>
                </c:pt>
                <c:pt idx="2757">
                  <c:v>42808</c:v>
                </c:pt>
                <c:pt idx="2758">
                  <c:v>42809</c:v>
                </c:pt>
                <c:pt idx="2759">
                  <c:v>42810</c:v>
                </c:pt>
                <c:pt idx="2760">
                  <c:v>42811</c:v>
                </c:pt>
                <c:pt idx="2761">
                  <c:v>42814</c:v>
                </c:pt>
                <c:pt idx="2762">
                  <c:v>42815</c:v>
                </c:pt>
                <c:pt idx="2763">
                  <c:v>42816</c:v>
                </c:pt>
                <c:pt idx="2764">
                  <c:v>42817</c:v>
                </c:pt>
                <c:pt idx="2765">
                  <c:v>42818</c:v>
                </c:pt>
                <c:pt idx="2766">
                  <c:v>42821</c:v>
                </c:pt>
                <c:pt idx="2767">
                  <c:v>42822</c:v>
                </c:pt>
                <c:pt idx="2768">
                  <c:v>42823</c:v>
                </c:pt>
                <c:pt idx="2769">
                  <c:v>42824</c:v>
                </c:pt>
                <c:pt idx="2770">
                  <c:v>42825</c:v>
                </c:pt>
                <c:pt idx="2771">
                  <c:v>42828</c:v>
                </c:pt>
                <c:pt idx="2772">
                  <c:v>42829</c:v>
                </c:pt>
                <c:pt idx="2773">
                  <c:v>42830</c:v>
                </c:pt>
                <c:pt idx="2774">
                  <c:v>42831</c:v>
                </c:pt>
                <c:pt idx="2775">
                  <c:v>42832</c:v>
                </c:pt>
                <c:pt idx="2776">
                  <c:v>42835</c:v>
                </c:pt>
                <c:pt idx="2777">
                  <c:v>42836</c:v>
                </c:pt>
                <c:pt idx="2778">
                  <c:v>42837</c:v>
                </c:pt>
                <c:pt idx="2779">
                  <c:v>42838</c:v>
                </c:pt>
                <c:pt idx="2780">
                  <c:v>42843</c:v>
                </c:pt>
                <c:pt idx="2781">
                  <c:v>42844</c:v>
                </c:pt>
                <c:pt idx="2782">
                  <c:v>42845</c:v>
                </c:pt>
                <c:pt idx="2783">
                  <c:v>42846</c:v>
                </c:pt>
                <c:pt idx="2784">
                  <c:v>42849</c:v>
                </c:pt>
                <c:pt idx="2785">
                  <c:v>42850</c:v>
                </c:pt>
                <c:pt idx="2786">
                  <c:v>42851</c:v>
                </c:pt>
                <c:pt idx="2787">
                  <c:v>42852</c:v>
                </c:pt>
                <c:pt idx="2788">
                  <c:v>42853</c:v>
                </c:pt>
                <c:pt idx="2789">
                  <c:v>42857</c:v>
                </c:pt>
                <c:pt idx="2790">
                  <c:v>42858</c:v>
                </c:pt>
                <c:pt idx="2791">
                  <c:v>42859</c:v>
                </c:pt>
                <c:pt idx="2792">
                  <c:v>42860</c:v>
                </c:pt>
                <c:pt idx="2793">
                  <c:v>42864</c:v>
                </c:pt>
                <c:pt idx="2794">
                  <c:v>42865</c:v>
                </c:pt>
                <c:pt idx="2795">
                  <c:v>42866</c:v>
                </c:pt>
                <c:pt idx="2796">
                  <c:v>42867</c:v>
                </c:pt>
                <c:pt idx="2797">
                  <c:v>42870</c:v>
                </c:pt>
                <c:pt idx="2798">
                  <c:v>42871</c:v>
                </c:pt>
                <c:pt idx="2799">
                  <c:v>42872</c:v>
                </c:pt>
                <c:pt idx="2800">
                  <c:v>42873</c:v>
                </c:pt>
                <c:pt idx="2801">
                  <c:v>42874</c:v>
                </c:pt>
                <c:pt idx="2802">
                  <c:v>42877</c:v>
                </c:pt>
                <c:pt idx="2803">
                  <c:v>42878</c:v>
                </c:pt>
                <c:pt idx="2804">
                  <c:v>42879</c:v>
                </c:pt>
                <c:pt idx="2805">
                  <c:v>42880</c:v>
                </c:pt>
                <c:pt idx="2806">
                  <c:v>42881</c:v>
                </c:pt>
                <c:pt idx="2807">
                  <c:v>42884</c:v>
                </c:pt>
                <c:pt idx="2808">
                  <c:v>42885</c:v>
                </c:pt>
                <c:pt idx="2809">
                  <c:v>42886</c:v>
                </c:pt>
                <c:pt idx="2810">
                  <c:v>42887</c:v>
                </c:pt>
                <c:pt idx="2811">
                  <c:v>42888</c:v>
                </c:pt>
                <c:pt idx="2812">
                  <c:v>42891</c:v>
                </c:pt>
                <c:pt idx="2813">
                  <c:v>42892</c:v>
                </c:pt>
                <c:pt idx="2814">
                  <c:v>42893</c:v>
                </c:pt>
                <c:pt idx="2815">
                  <c:v>42894</c:v>
                </c:pt>
                <c:pt idx="2816">
                  <c:v>42895</c:v>
                </c:pt>
                <c:pt idx="2817">
                  <c:v>42898</c:v>
                </c:pt>
                <c:pt idx="2818">
                  <c:v>42899</c:v>
                </c:pt>
                <c:pt idx="2819">
                  <c:v>42900</c:v>
                </c:pt>
                <c:pt idx="2820">
                  <c:v>42901</c:v>
                </c:pt>
                <c:pt idx="2821">
                  <c:v>42902</c:v>
                </c:pt>
                <c:pt idx="2822">
                  <c:v>42905</c:v>
                </c:pt>
                <c:pt idx="2823">
                  <c:v>42906</c:v>
                </c:pt>
                <c:pt idx="2824">
                  <c:v>42907</c:v>
                </c:pt>
                <c:pt idx="2825">
                  <c:v>42908</c:v>
                </c:pt>
                <c:pt idx="2826">
                  <c:v>42909</c:v>
                </c:pt>
                <c:pt idx="2827">
                  <c:v>42912</c:v>
                </c:pt>
                <c:pt idx="2828">
                  <c:v>42913</c:v>
                </c:pt>
                <c:pt idx="2829">
                  <c:v>42914</c:v>
                </c:pt>
                <c:pt idx="2830">
                  <c:v>42915</c:v>
                </c:pt>
                <c:pt idx="2831">
                  <c:v>42916</c:v>
                </c:pt>
                <c:pt idx="2832">
                  <c:v>42919</c:v>
                </c:pt>
                <c:pt idx="2833">
                  <c:v>42920</c:v>
                </c:pt>
                <c:pt idx="2834">
                  <c:v>42923</c:v>
                </c:pt>
                <c:pt idx="2835">
                  <c:v>42926</c:v>
                </c:pt>
                <c:pt idx="2836">
                  <c:v>42927</c:v>
                </c:pt>
                <c:pt idx="2837">
                  <c:v>42928</c:v>
                </c:pt>
                <c:pt idx="2838">
                  <c:v>42929</c:v>
                </c:pt>
                <c:pt idx="2839">
                  <c:v>42930</c:v>
                </c:pt>
                <c:pt idx="2840">
                  <c:v>42933</c:v>
                </c:pt>
                <c:pt idx="2841">
                  <c:v>42934</c:v>
                </c:pt>
                <c:pt idx="2842">
                  <c:v>42935</c:v>
                </c:pt>
                <c:pt idx="2843">
                  <c:v>42936</c:v>
                </c:pt>
                <c:pt idx="2844">
                  <c:v>42937</c:v>
                </c:pt>
                <c:pt idx="2845">
                  <c:v>42940</c:v>
                </c:pt>
                <c:pt idx="2846">
                  <c:v>42941</c:v>
                </c:pt>
                <c:pt idx="2847">
                  <c:v>42942</c:v>
                </c:pt>
                <c:pt idx="2848">
                  <c:v>42943</c:v>
                </c:pt>
                <c:pt idx="2849">
                  <c:v>42944</c:v>
                </c:pt>
                <c:pt idx="2850">
                  <c:v>42947</c:v>
                </c:pt>
                <c:pt idx="2851">
                  <c:v>42948</c:v>
                </c:pt>
                <c:pt idx="2852">
                  <c:v>42949</c:v>
                </c:pt>
                <c:pt idx="2853">
                  <c:v>42950</c:v>
                </c:pt>
                <c:pt idx="2854">
                  <c:v>42951</c:v>
                </c:pt>
                <c:pt idx="2855">
                  <c:v>42954</c:v>
                </c:pt>
                <c:pt idx="2856">
                  <c:v>42955</c:v>
                </c:pt>
                <c:pt idx="2857">
                  <c:v>42956</c:v>
                </c:pt>
                <c:pt idx="2858">
                  <c:v>42957</c:v>
                </c:pt>
                <c:pt idx="2859">
                  <c:v>42958</c:v>
                </c:pt>
                <c:pt idx="2860">
                  <c:v>42961</c:v>
                </c:pt>
                <c:pt idx="2861">
                  <c:v>42962</c:v>
                </c:pt>
                <c:pt idx="2862">
                  <c:v>42963</c:v>
                </c:pt>
                <c:pt idx="2863">
                  <c:v>42964</c:v>
                </c:pt>
                <c:pt idx="2864">
                  <c:v>42965</c:v>
                </c:pt>
                <c:pt idx="2865">
                  <c:v>42968</c:v>
                </c:pt>
                <c:pt idx="2866">
                  <c:v>42969</c:v>
                </c:pt>
                <c:pt idx="2867">
                  <c:v>42970</c:v>
                </c:pt>
                <c:pt idx="2868">
                  <c:v>42971</c:v>
                </c:pt>
                <c:pt idx="2869">
                  <c:v>42972</c:v>
                </c:pt>
                <c:pt idx="2870">
                  <c:v>42975</c:v>
                </c:pt>
                <c:pt idx="2871">
                  <c:v>42976</c:v>
                </c:pt>
                <c:pt idx="2872">
                  <c:v>42977</c:v>
                </c:pt>
                <c:pt idx="2873">
                  <c:v>42978</c:v>
                </c:pt>
                <c:pt idx="2874">
                  <c:v>42979</c:v>
                </c:pt>
                <c:pt idx="2875">
                  <c:v>42982</c:v>
                </c:pt>
                <c:pt idx="2876">
                  <c:v>42983</c:v>
                </c:pt>
                <c:pt idx="2877">
                  <c:v>42984</c:v>
                </c:pt>
                <c:pt idx="2878">
                  <c:v>42985</c:v>
                </c:pt>
                <c:pt idx="2879">
                  <c:v>42986</c:v>
                </c:pt>
                <c:pt idx="2880">
                  <c:v>42989</c:v>
                </c:pt>
                <c:pt idx="2881">
                  <c:v>42990</c:v>
                </c:pt>
                <c:pt idx="2882">
                  <c:v>42991</c:v>
                </c:pt>
                <c:pt idx="2883">
                  <c:v>42992</c:v>
                </c:pt>
                <c:pt idx="2884">
                  <c:v>42993</c:v>
                </c:pt>
                <c:pt idx="2885">
                  <c:v>42996</c:v>
                </c:pt>
                <c:pt idx="2886">
                  <c:v>42997</c:v>
                </c:pt>
                <c:pt idx="2887">
                  <c:v>42998</c:v>
                </c:pt>
                <c:pt idx="2888">
                  <c:v>42999</c:v>
                </c:pt>
                <c:pt idx="2889">
                  <c:v>43000</c:v>
                </c:pt>
                <c:pt idx="2890">
                  <c:v>43003</c:v>
                </c:pt>
                <c:pt idx="2891">
                  <c:v>43004</c:v>
                </c:pt>
                <c:pt idx="2892">
                  <c:v>43005</c:v>
                </c:pt>
                <c:pt idx="2893">
                  <c:v>43007</c:v>
                </c:pt>
                <c:pt idx="2894">
                  <c:v>43010</c:v>
                </c:pt>
                <c:pt idx="2895">
                  <c:v>43011</c:v>
                </c:pt>
                <c:pt idx="2896">
                  <c:v>43012</c:v>
                </c:pt>
                <c:pt idx="2897">
                  <c:v>43013</c:v>
                </c:pt>
                <c:pt idx="2898">
                  <c:v>43014</c:v>
                </c:pt>
                <c:pt idx="2899">
                  <c:v>43017</c:v>
                </c:pt>
                <c:pt idx="2900">
                  <c:v>43018</c:v>
                </c:pt>
                <c:pt idx="2901">
                  <c:v>43019</c:v>
                </c:pt>
                <c:pt idx="2902">
                  <c:v>43020</c:v>
                </c:pt>
                <c:pt idx="2903">
                  <c:v>43021</c:v>
                </c:pt>
                <c:pt idx="2904">
                  <c:v>43024</c:v>
                </c:pt>
                <c:pt idx="2905">
                  <c:v>43025</c:v>
                </c:pt>
                <c:pt idx="2906">
                  <c:v>43026</c:v>
                </c:pt>
                <c:pt idx="2907">
                  <c:v>43027</c:v>
                </c:pt>
                <c:pt idx="2908">
                  <c:v>43028</c:v>
                </c:pt>
                <c:pt idx="2909">
                  <c:v>43031</c:v>
                </c:pt>
                <c:pt idx="2910">
                  <c:v>43032</c:v>
                </c:pt>
                <c:pt idx="2911">
                  <c:v>43033</c:v>
                </c:pt>
                <c:pt idx="2912">
                  <c:v>43034</c:v>
                </c:pt>
                <c:pt idx="2913">
                  <c:v>43035</c:v>
                </c:pt>
                <c:pt idx="2914">
                  <c:v>43038</c:v>
                </c:pt>
                <c:pt idx="2915">
                  <c:v>43039</c:v>
                </c:pt>
                <c:pt idx="2916">
                  <c:v>43040</c:v>
                </c:pt>
                <c:pt idx="2917">
                  <c:v>43041</c:v>
                </c:pt>
                <c:pt idx="2918">
                  <c:v>43042</c:v>
                </c:pt>
                <c:pt idx="2919">
                  <c:v>43045</c:v>
                </c:pt>
                <c:pt idx="2920">
                  <c:v>43046</c:v>
                </c:pt>
                <c:pt idx="2921">
                  <c:v>43047</c:v>
                </c:pt>
                <c:pt idx="2922">
                  <c:v>43048</c:v>
                </c:pt>
                <c:pt idx="2923">
                  <c:v>43049</c:v>
                </c:pt>
                <c:pt idx="2924">
                  <c:v>43052</c:v>
                </c:pt>
                <c:pt idx="2925">
                  <c:v>43053</c:v>
                </c:pt>
                <c:pt idx="2926">
                  <c:v>43054</c:v>
                </c:pt>
                <c:pt idx="2927">
                  <c:v>43055</c:v>
                </c:pt>
                <c:pt idx="2928">
                  <c:v>43059</c:v>
                </c:pt>
                <c:pt idx="2929">
                  <c:v>43060</c:v>
                </c:pt>
                <c:pt idx="2930">
                  <c:v>43061</c:v>
                </c:pt>
                <c:pt idx="2931">
                  <c:v>43062</c:v>
                </c:pt>
                <c:pt idx="2932">
                  <c:v>43063</c:v>
                </c:pt>
                <c:pt idx="2933">
                  <c:v>43066</c:v>
                </c:pt>
                <c:pt idx="2934">
                  <c:v>43067</c:v>
                </c:pt>
                <c:pt idx="2935">
                  <c:v>43068</c:v>
                </c:pt>
                <c:pt idx="2936">
                  <c:v>43069</c:v>
                </c:pt>
                <c:pt idx="2937">
                  <c:v>43070</c:v>
                </c:pt>
                <c:pt idx="2938">
                  <c:v>43073</c:v>
                </c:pt>
                <c:pt idx="2939">
                  <c:v>43074</c:v>
                </c:pt>
                <c:pt idx="2940">
                  <c:v>43075</c:v>
                </c:pt>
                <c:pt idx="2941">
                  <c:v>43076</c:v>
                </c:pt>
                <c:pt idx="2942">
                  <c:v>43077</c:v>
                </c:pt>
                <c:pt idx="2943">
                  <c:v>43080</c:v>
                </c:pt>
                <c:pt idx="2944">
                  <c:v>43081</c:v>
                </c:pt>
                <c:pt idx="2945">
                  <c:v>43082</c:v>
                </c:pt>
                <c:pt idx="2946">
                  <c:v>43083</c:v>
                </c:pt>
                <c:pt idx="2947">
                  <c:v>43084</c:v>
                </c:pt>
                <c:pt idx="2948">
                  <c:v>43087</c:v>
                </c:pt>
                <c:pt idx="2949">
                  <c:v>43088</c:v>
                </c:pt>
                <c:pt idx="2950">
                  <c:v>43089</c:v>
                </c:pt>
                <c:pt idx="2951">
                  <c:v>43090</c:v>
                </c:pt>
                <c:pt idx="2952">
                  <c:v>43091</c:v>
                </c:pt>
                <c:pt idx="2953">
                  <c:v>43096</c:v>
                </c:pt>
                <c:pt idx="2954">
                  <c:v>43097</c:v>
                </c:pt>
                <c:pt idx="2955">
                  <c:v>43098</c:v>
                </c:pt>
                <c:pt idx="2956">
                  <c:v>43102</c:v>
                </c:pt>
                <c:pt idx="2957">
                  <c:v>43103</c:v>
                </c:pt>
                <c:pt idx="2958">
                  <c:v>43104</c:v>
                </c:pt>
                <c:pt idx="2959">
                  <c:v>43105</c:v>
                </c:pt>
                <c:pt idx="2960">
                  <c:v>43108</c:v>
                </c:pt>
                <c:pt idx="2961">
                  <c:v>43109</c:v>
                </c:pt>
                <c:pt idx="2962">
                  <c:v>43110</c:v>
                </c:pt>
                <c:pt idx="2963">
                  <c:v>43111</c:v>
                </c:pt>
                <c:pt idx="2964">
                  <c:v>43112</c:v>
                </c:pt>
                <c:pt idx="2965">
                  <c:v>43115</c:v>
                </c:pt>
                <c:pt idx="2966">
                  <c:v>43116</c:v>
                </c:pt>
                <c:pt idx="2967">
                  <c:v>43117</c:v>
                </c:pt>
                <c:pt idx="2968">
                  <c:v>43118</c:v>
                </c:pt>
                <c:pt idx="2969">
                  <c:v>43119</c:v>
                </c:pt>
                <c:pt idx="2970">
                  <c:v>43122</c:v>
                </c:pt>
                <c:pt idx="2971">
                  <c:v>43123</c:v>
                </c:pt>
                <c:pt idx="2972">
                  <c:v>43124</c:v>
                </c:pt>
                <c:pt idx="2973">
                  <c:v>43125</c:v>
                </c:pt>
                <c:pt idx="2974">
                  <c:v>43126</c:v>
                </c:pt>
                <c:pt idx="2975">
                  <c:v>43129</c:v>
                </c:pt>
                <c:pt idx="2976">
                  <c:v>43130</c:v>
                </c:pt>
                <c:pt idx="2977">
                  <c:v>43131</c:v>
                </c:pt>
                <c:pt idx="2978">
                  <c:v>43132</c:v>
                </c:pt>
                <c:pt idx="2979">
                  <c:v>43133</c:v>
                </c:pt>
                <c:pt idx="2980">
                  <c:v>43136</c:v>
                </c:pt>
                <c:pt idx="2981">
                  <c:v>43137</c:v>
                </c:pt>
                <c:pt idx="2982">
                  <c:v>43138</c:v>
                </c:pt>
                <c:pt idx="2983">
                  <c:v>43139</c:v>
                </c:pt>
                <c:pt idx="2984">
                  <c:v>43140</c:v>
                </c:pt>
                <c:pt idx="2985">
                  <c:v>43143</c:v>
                </c:pt>
                <c:pt idx="2986">
                  <c:v>43144</c:v>
                </c:pt>
                <c:pt idx="2987">
                  <c:v>43145</c:v>
                </c:pt>
                <c:pt idx="2988">
                  <c:v>43146</c:v>
                </c:pt>
                <c:pt idx="2989">
                  <c:v>43147</c:v>
                </c:pt>
                <c:pt idx="2990">
                  <c:v>43150</c:v>
                </c:pt>
                <c:pt idx="2991">
                  <c:v>43151</c:v>
                </c:pt>
                <c:pt idx="2992">
                  <c:v>43152</c:v>
                </c:pt>
                <c:pt idx="2993">
                  <c:v>43153</c:v>
                </c:pt>
                <c:pt idx="2994">
                  <c:v>43154</c:v>
                </c:pt>
                <c:pt idx="2995">
                  <c:v>43157</c:v>
                </c:pt>
                <c:pt idx="2996">
                  <c:v>43158</c:v>
                </c:pt>
                <c:pt idx="2997">
                  <c:v>43159</c:v>
                </c:pt>
                <c:pt idx="2998">
                  <c:v>43160</c:v>
                </c:pt>
                <c:pt idx="2999">
                  <c:v>43161</c:v>
                </c:pt>
                <c:pt idx="3000">
                  <c:v>43164</c:v>
                </c:pt>
                <c:pt idx="3001">
                  <c:v>43165</c:v>
                </c:pt>
                <c:pt idx="3002">
                  <c:v>43166</c:v>
                </c:pt>
                <c:pt idx="3003">
                  <c:v>43167</c:v>
                </c:pt>
                <c:pt idx="3004">
                  <c:v>43168</c:v>
                </c:pt>
                <c:pt idx="3005">
                  <c:v>43171</c:v>
                </c:pt>
                <c:pt idx="3006">
                  <c:v>43172</c:v>
                </c:pt>
                <c:pt idx="3007">
                  <c:v>43173</c:v>
                </c:pt>
                <c:pt idx="3008">
                  <c:v>43174</c:v>
                </c:pt>
                <c:pt idx="3009">
                  <c:v>43175</c:v>
                </c:pt>
                <c:pt idx="3010">
                  <c:v>43178</c:v>
                </c:pt>
                <c:pt idx="3011">
                  <c:v>43179</c:v>
                </c:pt>
                <c:pt idx="3012">
                  <c:v>43180</c:v>
                </c:pt>
                <c:pt idx="3013">
                  <c:v>43181</c:v>
                </c:pt>
                <c:pt idx="3014">
                  <c:v>43182</c:v>
                </c:pt>
                <c:pt idx="3015">
                  <c:v>43185</c:v>
                </c:pt>
                <c:pt idx="3016">
                  <c:v>43186</c:v>
                </c:pt>
                <c:pt idx="3017">
                  <c:v>43187</c:v>
                </c:pt>
                <c:pt idx="3018">
                  <c:v>43188</c:v>
                </c:pt>
                <c:pt idx="3019">
                  <c:v>43193</c:v>
                </c:pt>
                <c:pt idx="3020">
                  <c:v>43194</c:v>
                </c:pt>
                <c:pt idx="3021">
                  <c:v>43195</c:v>
                </c:pt>
                <c:pt idx="3022">
                  <c:v>43196</c:v>
                </c:pt>
                <c:pt idx="3023">
                  <c:v>43199</c:v>
                </c:pt>
                <c:pt idx="3024">
                  <c:v>43200</c:v>
                </c:pt>
                <c:pt idx="3025">
                  <c:v>43201</c:v>
                </c:pt>
                <c:pt idx="3026">
                  <c:v>43202</c:v>
                </c:pt>
                <c:pt idx="3027">
                  <c:v>43203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43213</c:v>
                </c:pt>
                <c:pt idx="3034">
                  <c:v>43214</c:v>
                </c:pt>
                <c:pt idx="3035">
                  <c:v>43215</c:v>
                </c:pt>
                <c:pt idx="3036">
                  <c:v>43216</c:v>
                </c:pt>
                <c:pt idx="3037">
                  <c:v>43217</c:v>
                </c:pt>
                <c:pt idx="3038">
                  <c:v>43220</c:v>
                </c:pt>
                <c:pt idx="3039">
                  <c:v>43222</c:v>
                </c:pt>
                <c:pt idx="3040">
                  <c:v>43223</c:v>
                </c:pt>
                <c:pt idx="3041">
                  <c:v>43224</c:v>
                </c:pt>
                <c:pt idx="3042">
                  <c:v>43227</c:v>
                </c:pt>
                <c:pt idx="3043">
                  <c:v>43229</c:v>
                </c:pt>
                <c:pt idx="3044">
                  <c:v>43230</c:v>
                </c:pt>
                <c:pt idx="3045">
                  <c:v>43231</c:v>
                </c:pt>
                <c:pt idx="3046">
                  <c:v>43234</c:v>
                </c:pt>
                <c:pt idx="3047">
                  <c:v>43235</c:v>
                </c:pt>
                <c:pt idx="3048">
                  <c:v>43236</c:v>
                </c:pt>
                <c:pt idx="3049">
                  <c:v>43237</c:v>
                </c:pt>
                <c:pt idx="3050">
                  <c:v>43238</c:v>
                </c:pt>
                <c:pt idx="3051">
                  <c:v>43241</c:v>
                </c:pt>
                <c:pt idx="3052">
                  <c:v>43242</c:v>
                </c:pt>
                <c:pt idx="3053">
                  <c:v>43243</c:v>
                </c:pt>
                <c:pt idx="3054">
                  <c:v>43244</c:v>
                </c:pt>
                <c:pt idx="3055">
                  <c:v>43245</c:v>
                </c:pt>
                <c:pt idx="3056">
                  <c:v>43248</c:v>
                </c:pt>
                <c:pt idx="3057">
                  <c:v>43249</c:v>
                </c:pt>
                <c:pt idx="3058">
                  <c:v>43250</c:v>
                </c:pt>
                <c:pt idx="3059">
                  <c:v>43251</c:v>
                </c:pt>
                <c:pt idx="3060">
                  <c:v>43252</c:v>
                </c:pt>
                <c:pt idx="3061">
                  <c:v>43255</c:v>
                </c:pt>
                <c:pt idx="3062">
                  <c:v>43256</c:v>
                </c:pt>
                <c:pt idx="3063">
                  <c:v>43257</c:v>
                </c:pt>
                <c:pt idx="3064">
                  <c:v>43258</c:v>
                </c:pt>
                <c:pt idx="3065">
                  <c:v>43259</c:v>
                </c:pt>
                <c:pt idx="3066">
                  <c:v>43262</c:v>
                </c:pt>
                <c:pt idx="3067">
                  <c:v>43263</c:v>
                </c:pt>
                <c:pt idx="3068">
                  <c:v>43264</c:v>
                </c:pt>
                <c:pt idx="3069">
                  <c:v>43265</c:v>
                </c:pt>
                <c:pt idx="3070">
                  <c:v>43266</c:v>
                </c:pt>
                <c:pt idx="3071">
                  <c:v>43269</c:v>
                </c:pt>
                <c:pt idx="3072">
                  <c:v>43270</c:v>
                </c:pt>
                <c:pt idx="3073">
                  <c:v>43271</c:v>
                </c:pt>
                <c:pt idx="3074">
                  <c:v>43272</c:v>
                </c:pt>
                <c:pt idx="3075">
                  <c:v>43273</c:v>
                </c:pt>
                <c:pt idx="3076">
                  <c:v>43276</c:v>
                </c:pt>
                <c:pt idx="3077">
                  <c:v>43277</c:v>
                </c:pt>
                <c:pt idx="3078">
                  <c:v>43278</c:v>
                </c:pt>
                <c:pt idx="3079">
                  <c:v>43279</c:v>
                </c:pt>
                <c:pt idx="3080">
                  <c:v>43280</c:v>
                </c:pt>
                <c:pt idx="3081">
                  <c:v>43283</c:v>
                </c:pt>
                <c:pt idx="3082">
                  <c:v>43284</c:v>
                </c:pt>
                <c:pt idx="3083">
                  <c:v>43285</c:v>
                </c:pt>
                <c:pt idx="3084">
                  <c:v>43290</c:v>
                </c:pt>
                <c:pt idx="3085">
                  <c:v>43291</c:v>
                </c:pt>
                <c:pt idx="3086">
                  <c:v>43292</c:v>
                </c:pt>
                <c:pt idx="3087">
                  <c:v>43293</c:v>
                </c:pt>
                <c:pt idx="3088">
                  <c:v>43294</c:v>
                </c:pt>
                <c:pt idx="3089">
                  <c:v>43297</c:v>
                </c:pt>
                <c:pt idx="3090">
                  <c:v>43298</c:v>
                </c:pt>
                <c:pt idx="3091">
                  <c:v>43299</c:v>
                </c:pt>
                <c:pt idx="3092">
                  <c:v>43300</c:v>
                </c:pt>
                <c:pt idx="3093">
                  <c:v>43301</c:v>
                </c:pt>
                <c:pt idx="3094">
                  <c:v>43304</c:v>
                </c:pt>
                <c:pt idx="3095">
                  <c:v>43305</c:v>
                </c:pt>
                <c:pt idx="3096">
                  <c:v>43306</c:v>
                </c:pt>
                <c:pt idx="3097">
                  <c:v>43307</c:v>
                </c:pt>
                <c:pt idx="3098">
                  <c:v>43308</c:v>
                </c:pt>
                <c:pt idx="3099">
                  <c:v>43311</c:v>
                </c:pt>
                <c:pt idx="3100">
                  <c:v>43312</c:v>
                </c:pt>
                <c:pt idx="3101">
                  <c:v>43313</c:v>
                </c:pt>
                <c:pt idx="3102">
                  <c:v>43314</c:v>
                </c:pt>
                <c:pt idx="3103">
                  <c:v>43315</c:v>
                </c:pt>
                <c:pt idx="3104">
                  <c:v>43318</c:v>
                </c:pt>
                <c:pt idx="3105">
                  <c:v>43319</c:v>
                </c:pt>
                <c:pt idx="3106">
                  <c:v>43320</c:v>
                </c:pt>
                <c:pt idx="3107">
                  <c:v>43321</c:v>
                </c:pt>
                <c:pt idx="3108">
                  <c:v>43322</c:v>
                </c:pt>
                <c:pt idx="3109">
                  <c:v>43325</c:v>
                </c:pt>
                <c:pt idx="3110">
                  <c:v>43326</c:v>
                </c:pt>
                <c:pt idx="3111">
                  <c:v>43327</c:v>
                </c:pt>
                <c:pt idx="3112">
                  <c:v>43328</c:v>
                </c:pt>
                <c:pt idx="3113">
                  <c:v>43329</c:v>
                </c:pt>
                <c:pt idx="3114">
                  <c:v>43332</c:v>
                </c:pt>
                <c:pt idx="3115">
                  <c:v>43333</c:v>
                </c:pt>
                <c:pt idx="3116">
                  <c:v>43334</c:v>
                </c:pt>
                <c:pt idx="3117">
                  <c:v>43335</c:v>
                </c:pt>
                <c:pt idx="3118">
                  <c:v>43336</c:v>
                </c:pt>
                <c:pt idx="3119">
                  <c:v>43339</c:v>
                </c:pt>
                <c:pt idx="3120">
                  <c:v>43340</c:v>
                </c:pt>
                <c:pt idx="3121">
                  <c:v>43341</c:v>
                </c:pt>
                <c:pt idx="3122">
                  <c:v>43342</c:v>
                </c:pt>
                <c:pt idx="3123">
                  <c:v>43343</c:v>
                </c:pt>
                <c:pt idx="3124">
                  <c:v>43346</c:v>
                </c:pt>
                <c:pt idx="3125">
                  <c:v>43347</c:v>
                </c:pt>
                <c:pt idx="3126">
                  <c:v>43348</c:v>
                </c:pt>
                <c:pt idx="3127">
                  <c:v>43349</c:v>
                </c:pt>
                <c:pt idx="3128">
                  <c:v>43350</c:v>
                </c:pt>
                <c:pt idx="3129">
                  <c:v>43353</c:v>
                </c:pt>
                <c:pt idx="3130">
                  <c:v>43354</c:v>
                </c:pt>
                <c:pt idx="3131">
                  <c:v>43355</c:v>
                </c:pt>
                <c:pt idx="3132">
                  <c:v>43356</c:v>
                </c:pt>
                <c:pt idx="3133">
                  <c:v>43357</c:v>
                </c:pt>
                <c:pt idx="3134">
                  <c:v>43360</c:v>
                </c:pt>
                <c:pt idx="3135">
                  <c:v>43361</c:v>
                </c:pt>
                <c:pt idx="3136">
                  <c:v>43362</c:v>
                </c:pt>
                <c:pt idx="3137">
                  <c:v>43363</c:v>
                </c:pt>
                <c:pt idx="3138">
                  <c:v>43364</c:v>
                </c:pt>
                <c:pt idx="3139">
                  <c:v>43367</c:v>
                </c:pt>
                <c:pt idx="3140">
                  <c:v>43368</c:v>
                </c:pt>
                <c:pt idx="3141">
                  <c:v>43369</c:v>
                </c:pt>
                <c:pt idx="3142">
                  <c:v>43370</c:v>
                </c:pt>
                <c:pt idx="3143">
                  <c:v>43374</c:v>
                </c:pt>
                <c:pt idx="3144">
                  <c:v>43375</c:v>
                </c:pt>
                <c:pt idx="3145">
                  <c:v>43376</c:v>
                </c:pt>
                <c:pt idx="3146">
                  <c:v>43377</c:v>
                </c:pt>
                <c:pt idx="3147">
                  <c:v>43378</c:v>
                </c:pt>
                <c:pt idx="3148">
                  <c:v>43381</c:v>
                </c:pt>
                <c:pt idx="3149">
                  <c:v>43382</c:v>
                </c:pt>
                <c:pt idx="3150">
                  <c:v>43383</c:v>
                </c:pt>
                <c:pt idx="3151">
                  <c:v>43384</c:v>
                </c:pt>
                <c:pt idx="3152">
                  <c:v>43385</c:v>
                </c:pt>
                <c:pt idx="3153">
                  <c:v>43388</c:v>
                </c:pt>
                <c:pt idx="3154">
                  <c:v>43389</c:v>
                </c:pt>
                <c:pt idx="3155">
                  <c:v>43390</c:v>
                </c:pt>
                <c:pt idx="3156">
                  <c:v>43391</c:v>
                </c:pt>
                <c:pt idx="3157">
                  <c:v>43392</c:v>
                </c:pt>
                <c:pt idx="3158">
                  <c:v>43395</c:v>
                </c:pt>
                <c:pt idx="3159">
                  <c:v>43396</c:v>
                </c:pt>
                <c:pt idx="3160">
                  <c:v>43397</c:v>
                </c:pt>
                <c:pt idx="3161">
                  <c:v>43398</c:v>
                </c:pt>
                <c:pt idx="3162">
                  <c:v>43399</c:v>
                </c:pt>
                <c:pt idx="3163">
                  <c:v>43402</c:v>
                </c:pt>
                <c:pt idx="3164">
                  <c:v>43403</c:v>
                </c:pt>
                <c:pt idx="3165">
                  <c:v>43404</c:v>
                </c:pt>
                <c:pt idx="3166">
                  <c:v>43405</c:v>
                </c:pt>
                <c:pt idx="3167">
                  <c:v>43406</c:v>
                </c:pt>
                <c:pt idx="3168">
                  <c:v>43409</c:v>
                </c:pt>
                <c:pt idx="3169">
                  <c:v>43410</c:v>
                </c:pt>
                <c:pt idx="3170">
                  <c:v>43411</c:v>
                </c:pt>
                <c:pt idx="3171">
                  <c:v>43412</c:v>
                </c:pt>
                <c:pt idx="3172">
                  <c:v>43413</c:v>
                </c:pt>
                <c:pt idx="3173">
                  <c:v>43416</c:v>
                </c:pt>
                <c:pt idx="3174">
                  <c:v>43417</c:v>
                </c:pt>
                <c:pt idx="3175">
                  <c:v>43418</c:v>
                </c:pt>
                <c:pt idx="3176">
                  <c:v>43419</c:v>
                </c:pt>
                <c:pt idx="3177">
                  <c:v>43420</c:v>
                </c:pt>
                <c:pt idx="3178">
                  <c:v>43423</c:v>
                </c:pt>
                <c:pt idx="3179">
                  <c:v>43424</c:v>
                </c:pt>
                <c:pt idx="3180">
                  <c:v>43425</c:v>
                </c:pt>
                <c:pt idx="3181">
                  <c:v>43426</c:v>
                </c:pt>
                <c:pt idx="3182">
                  <c:v>43427</c:v>
                </c:pt>
                <c:pt idx="3183">
                  <c:v>43430</c:v>
                </c:pt>
                <c:pt idx="3184">
                  <c:v>43431</c:v>
                </c:pt>
                <c:pt idx="3185">
                  <c:v>43432</c:v>
                </c:pt>
                <c:pt idx="3186">
                  <c:v>43433</c:v>
                </c:pt>
                <c:pt idx="3187">
                  <c:v>43434</c:v>
                </c:pt>
                <c:pt idx="3188">
                  <c:v>43437</c:v>
                </c:pt>
                <c:pt idx="3189">
                  <c:v>43438</c:v>
                </c:pt>
                <c:pt idx="3190">
                  <c:v>43439</c:v>
                </c:pt>
                <c:pt idx="3191">
                  <c:v>43440</c:v>
                </c:pt>
                <c:pt idx="3192">
                  <c:v>43441</c:v>
                </c:pt>
                <c:pt idx="3193">
                  <c:v>43444</c:v>
                </c:pt>
                <c:pt idx="3194">
                  <c:v>43445</c:v>
                </c:pt>
                <c:pt idx="3195">
                  <c:v>43446</c:v>
                </c:pt>
                <c:pt idx="3196">
                  <c:v>43447</c:v>
                </c:pt>
                <c:pt idx="3197">
                  <c:v>43448</c:v>
                </c:pt>
                <c:pt idx="3198">
                  <c:v>43451</c:v>
                </c:pt>
                <c:pt idx="3199">
                  <c:v>43452</c:v>
                </c:pt>
                <c:pt idx="3200">
                  <c:v>43453</c:v>
                </c:pt>
                <c:pt idx="3201">
                  <c:v>43454</c:v>
                </c:pt>
                <c:pt idx="3202">
                  <c:v>43455</c:v>
                </c:pt>
                <c:pt idx="3203">
                  <c:v>43461</c:v>
                </c:pt>
                <c:pt idx="3204">
                  <c:v>43462</c:v>
                </c:pt>
                <c:pt idx="3205">
                  <c:v>43467</c:v>
                </c:pt>
                <c:pt idx="3206">
                  <c:v>43468</c:v>
                </c:pt>
                <c:pt idx="3207">
                  <c:v>43469</c:v>
                </c:pt>
                <c:pt idx="3208">
                  <c:v>43472</c:v>
                </c:pt>
                <c:pt idx="3209">
                  <c:v>43473</c:v>
                </c:pt>
                <c:pt idx="3210">
                  <c:v>43474</c:v>
                </c:pt>
                <c:pt idx="3211">
                  <c:v>43475</c:v>
                </c:pt>
                <c:pt idx="3212">
                  <c:v>43476</c:v>
                </c:pt>
                <c:pt idx="3213">
                  <c:v>43479</c:v>
                </c:pt>
                <c:pt idx="3214">
                  <c:v>43480</c:v>
                </c:pt>
                <c:pt idx="3215">
                  <c:v>43481</c:v>
                </c:pt>
                <c:pt idx="3216">
                  <c:v>43482</c:v>
                </c:pt>
                <c:pt idx="3217">
                  <c:v>43483</c:v>
                </c:pt>
                <c:pt idx="3218">
                  <c:v>43486</c:v>
                </c:pt>
                <c:pt idx="3219">
                  <c:v>43487</c:v>
                </c:pt>
                <c:pt idx="3220">
                  <c:v>43488</c:v>
                </c:pt>
                <c:pt idx="3221">
                  <c:v>43489</c:v>
                </c:pt>
                <c:pt idx="3222">
                  <c:v>43490</c:v>
                </c:pt>
                <c:pt idx="3223">
                  <c:v>43493</c:v>
                </c:pt>
                <c:pt idx="3224">
                  <c:v>43494</c:v>
                </c:pt>
                <c:pt idx="3225">
                  <c:v>43495</c:v>
                </c:pt>
                <c:pt idx="3226">
                  <c:v>43496</c:v>
                </c:pt>
                <c:pt idx="3227">
                  <c:v>43497</c:v>
                </c:pt>
                <c:pt idx="3228">
                  <c:v>43500</c:v>
                </c:pt>
                <c:pt idx="3229">
                  <c:v>43501</c:v>
                </c:pt>
                <c:pt idx="3230">
                  <c:v>43502</c:v>
                </c:pt>
                <c:pt idx="3231">
                  <c:v>43503</c:v>
                </c:pt>
                <c:pt idx="3232">
                  <c:v>43504</c:v>
                </c:pt>
                <c:pt idx="3233">
                  <c:v>43507</c:v>
                </c:pt>
                <c:pt idx="3234">
                  <c:v>43508</c:v>
                </c:pt>
                <c:pt idx="3235">
                  <c:v>43509</c:v>
                </c:pt>
                <c:pt idx="3236">
                  <c:v>43510</c:v>
                </c:pt>
                <c:pt idx="3237">
                  <c:v>43511</c:v>
                </c:pt>
                <c:pt idx="3238">
                  <c:v>43514</c:v>
                </c:pt>
                <c:pt idx="3239">
                  <c:v>43515</c:v>
                </c:pt>
                <c:pt idx="3240">
                  <c:v>43516</c:v>
                </c:pt>
                <c:pt idx="3241">
                  <c:v>43517</c:v>
                </c:pt>
                <c:pt idx="3242">
                  <c:v>43518</c:v>
                </c:pt>
                <c:pt idx="3243">
                  <c:v>43521</c:v>
                </c:pt>
                <c:pt idx="3244">
                  <c:v>43522</c:v>
                </c:pt>
                <c:pt idx="3245">
                  <c:v>43523</c:v>
                </c:pt>
                <c:pt idx="3246">
                  <c:v>43524</c:v>
                </c:pt>
                <c:pt idx="3247">
                  <c:v>43525</c:v>
                </c:pt>
                <c:pt idx="3248">
                  <c:v>43528</c:v>
                </c:pt>
                <c:pt idx="3249">
                  <c:v>43529</c:v>
                </c:pt>
                <c:pt idx="3250">
                  <c:v>43530</c:v>
                </c:pt>
                <c:pt idx="3251">
                  <c:v>43531</c:v>
                </c:pt>
                <c:pt idx="3252">
                  <c:v>43532</c:v>
                </c:pt>
                <c:pt idx="3253">
                  <c:v>43535</c:v>
                </c:pt>
                <c:pt idx="3254">
                  <c:v>43536</c:v>
                </c:pt>
                <c:pt idx="3255">
                  <c:v>43537</c:v>
                </c:pt>
                <c:pt idx="3256">
                  <c:v>43538</c:v>
                </c:pt>
                <c:pt idx="3257">
                  <c:v>43539</c:v>
                </c:pt>
                <c:pt idx="3258">
                  <c:v>43542</c:v>
                </c:pt>
                <c:pt idx="3259">
                  <c:v>43543</c:v>
                </c:pt>
                <c:pt idx="3260">
                  <c:v>43544</c:v>
                </c:pt>
                <c:pt idx="3261">
                  <c:v>43545</c:v>
                </c:pt>
                <c:pt idx="3262">
                  <c:v>43546</c:v>
                </c:pt>
              </c:numCache>
            </c:numRef>
          </c:cat>
          <c:val>
            <c:numRef>
              <c:f>'historie indexu'!$B$2983:$B$6245</c:f>
              <c:numCache>
                <c:formatCode>0.0</c:formatCode>
                <c:ptCount val="3263"/>
                <c:pt idx="0">
                  <c:v>1554.6</c:v>
                </c:pt>
                <c:pt idx="1">
                  <c:v>1544.3</c:v>
                </c:pt>
                <c:pt idx="2">
                  <c:v>1539.9</c:v>
                </c:pt>
                <c:pt idx="3">
                  <c:v>1544.9</c:v>
                </c:pt>
                <c:pt idx="4">
                  <c:v>1538.5</c:v>
                </c:pt>
                <c:pt idx="5">
                  <c:v>1535.7</c:v>
                </c:pt>
                <c:pt idx="6">
                  <c:v>1527.1</c:v>
                </c:pt>
                <c:pt idx="7">
                  <c:v>1516.4</c:v>
                </c:pt>
                <c:pt idx="8">
                  <c:v>1530.5</c:v>
                </c:pt>
                <c:pt idx="9">
                  <c:v>1523.9</c:v>
                </c:pt>
                <c:pt idx="10">
                  <c:v>1532.2</c:v>
                </c:pt>
                <c:pt idx="11">
                  <c:v>1534.5</c:v>
                </c:pt>
                <c:pt idx="12">
                  <c:v>1538.7</c:v>
                </c:pt>
                <c:pt idx="13">
                  <c:v>1546.4</c:v>
                </c:pt>
                <c:pt idx="14">
                  <c:v>1549.6</c:v>
                </c:pt>
                <c:pt idx="15">
                  <c:v>1536.8</c:v>
                </c:pt>
                <c:pt idx="16">
                  <c:v>1518.1</c:v>
                </c:pt>
                <c:pt idx="17">
                  <c:v>1516.6</c:v>
                </c:pt>
                <c:pt idx="18">
                  <c:v>1509.6</c:v>
                </c:pt>
                <c:pt idx="19">
                  <c:v>1515.3</c:v>
                </c:pt>
                <c:pt idx="20">
                  <c:v>1513</c:v>
                </c:pt>
                <c:pt idx="21">
                  <c:v>1533.8</c:v>
                </c:pt>
                <c:pt idx="22">
                  <c:v>1547.9</c:v>
                </c:pt>
                <c:pt idx="23">
                  <c:v>1550.9</c:v>
                </c:pt>
                <c:pt idx="24">
                  <c:v>1546.1</c:v>
                </c:pt>
                <c:pt idx="25">
                  <c:v>1543.3</c:v>
                </c:pt>
                <c:pt idx="26">
                  <c:v>1547.7</c:v>
                </c:pt>
                <c:pt idx="27">
                  <c:v>1514.9</c:v>
                </c:pt>
                <c:pt idx="28">
                  <c:v>1493.7</c:v>
                </c:pt>
                <c:pt idx="29">
                  <c:v>1477</c:v>
                </c:pt>
                <c:pt idx="30">
                  <c:v>1473.7</c:v>
                </c:pt>
                <c:pt idx="31">
                  <c:v>1496.2</c:v>
                </c:pt>
                <c:pt idx="32">
                  <c:v>1513.9</c:v>
                </c:pt>
                <c:pt idx="33">
                  <c:v>1532.9</c:v>
                </c:pt>
                <c:pt idx="34">
                  <c:v>1535.4</c:v>
                </c:pt>
                <c:pt idx="35">
                  <c:v>1538.2</c:v>
                </c:pt>
                <c:pt idx="36">
                  <c:v>1513.5</c:v>
                </c:pt>
                <c:pt idx="37">
                  <c:v>1469.9</c:v>
                </c:pt>
                <c:pt idx="38">
                  <c:v>1475.7</c:v>
                </c:pt>
                <c:pt idx="39">
                  <c:v>1463.1</c:v>
                </c:pt>
                <c:pt idx="40">
                  <c:v>1440</c:v>
                </c:pt>
                <c:pt idx="41">
                  <c:v>1430.7</c:v>
                </c:pt>
                <c:pt idx="42">
                  <c:v>1345.7</c:v>
                </c:pt>
                <c:pt idx="43">
                  <c:v>1377.7</c:v>
                </c:pt>
                <c:pt idx="44">
                  <c:v>1319.9</c:v>
                </c:pt>
                <c:pt idx="45">
                  <c:v>1355.3</c:v>
                </c:pt>
                <c:pt idx="46">
                  <c:v>1390.3</c:v>
                </c:pt>
                <c:pt idx="47">
                  <c:v>1379.8</c:v>
                </c:pt>
                <c:pt idx="48">
                  <c:v>1353.6</c:v>
                </c:pt>
                <c:pt idx="49">
                  <c:v>1328.7</c:v>
                </c:pt>
                <c:pt idx="50">
                  <c:v>1347.7</c:v>
                </c:pt>
                <c:pt idx="51">
                  <c:v>1370.4</c:v>
                </c:pt>
                <c:pt idx="52">
                  <c:v>1363.6</c:v>
                </c:pt>
                <c:pt idx="53">
                  <c:v>1340.7</c:v>
                </c:pt>
                <c:pt idx="54">
                  <c:v>1300.8</c:v>
                </c:pt>
                <c:pt idx="55">
                  <c:v>1249.5</c:v>
                </c:pt>
                <c:pt idx="56">
                  <c:v>1233.2</c:v>
                </c:pt>
                <c:pt idx="57">
                  <c:v>1203.0999999999999</c:v>
                </c:pt>
                <c:pt idx="58">
                  <c:v>1166.5999999999999</c:v>
                </c:pt>
                <c:pt idx="59">
                  <c:v>1190</c:v>
                </c:pt>
                <c:pt idx="60">
                  <c:v>1276.9000000000001</c:v>
                </c:pt>
                <c:pt idx="61">
                  <c:v>1278.3</c:v>
                </c:pt>
                <c:pt idx="62">
                  <c:v>1309.4000000000001</c:v>
                </c:pt>
                <c:pt idx="63">
                  <c:v>1314.4</c:v>
                </c:pt>
                <c:pt idx="64">
                  <c:v>1315</c:v>
                </c:pt>
                <c:pt idx="65">
                  <c:v>1304.5999999999999</c:v>
                </c:pt>
                <c:pt idx="66">
                  <c:v>1291.4000000000001</c:v>
                </c:pt>
                <c:pt idx="67">
                  <c:v>1311</c:v>
                </c:pt>
                <c:pt idx="68">
                  <c:v>1332.9</c:v>
                </c:pt>
                <c:pt idx="69">
                  <c:v>1321</c:v>
                </c:pt>
                <c:pt idx="70">
                  <c:v>1346.3</c:v>
                </c:pt>
                <c:pt idx="71">
                  <c:v>1390.4</c:v>
                </c:pt>
                <c:pt idx="72">
                  <c:v>1387.4</c:v>
                </c:pt>
                <c:pt idx="73">
                  <c:v>1375.7</c:v>
                </c:pt>
                <c:pt idx="74">
                  <c:v>1371.6</c:v>
                </c:pt>
                <c:pt idx="75">
                  <c:v>1369.3</c:v>
                </c:pt>
                <c:pt idx="76">
                  <c:v>1366.2</c:v>
                </c:pt>
                <c:pt idx="77">
                  <c:v>1378.8</c:v>
                </c:pt>
                <c:pt idx="78">
                  <c:v>1351.4</c:v>
                </c:pt>
                <c:pt idx="79">
                  <c:v>1320.9</c:v>
                </c:pt>
                <c:pt idx="80">
                  <c:v>1328.4</c:v>
                </c:pt>
                <c:pt idx="81">
                  <c:v>1341.4</c:v>
                </c:pt>
                <c:pt idx="82">
                  <c:v>1343.8</c:v>
                </c:pt>
                <c:pt idx="83">
                  <c:v>1375.4</c:v>
                </c:pt>
                <c:pt idx="84">
                  <c:v>1356.9</c:v>
                </c:pt>
                <c:pt idx="85">
                  <c:v>1385</c:v>
                </c:pt>
                <c:pt idx="86">
                  <c:v>1402</c:v>
                </c:pt>
                <c:pt idx="87">
                  <c:v>1417</c:v>
                </c:pt>
                <c:pt idx="88">
                  <c:v>1431.8</c:v>
                </c:pt>
                <c:pt idx="89">
                  <c:v>1434.5</c:v>
                </c:pt>
                <c:pt idx="90">
                  <c:v>1436.1</c:v>
                </c:pt>
                <c:pt idx="91">
                  <c:v>1428.9</c:v>
                </c:pt>
                <c:pt idx="92">
                  <c:v>1434.4</c:v>
                </c:pt>
                <c:pt idx="93">
                  <c:v>1420.9</c:v>
                </c:pt>
                <c:pt idx="94">
                  <c:v>1431</c:v>
                </c:pt>
                <c:pt idx="95">
                  <c:v>1427.9</c:v>
                </c:pt>
                <c:pt idx="96">
                  <c:v>1426.2</c:v>
                </c:pt>
                <c:pt idx="97">
                  <c:v>1430.2</c:v>
                </c:pt>
                <c:pt idx="98">
                  <c:v>1405.5</c:v>
                </c:pt>
                <c:pt idx="99">
                  <c:v>1407.3</c:v>
                </c:pt>
                <c:pt idx="100">
                  <c:v>1413.5</c:v>
                </c:pt>
                <c:pt idx="101">
                  <c:v>1411.8</c:v>
                </c:pt>
                <c:pt idx="102">
                  <c:v>1426.6</c:v>
                </c:pt>
                <c:pt idx="103">
                  <c:v>1427.4</c:v>
                </c:pt>
                <c:pt idx="104">
                  <c:v>1431</c:v>
                </c:pt>
                <c:pt idx="105">
                  <c:v>1431.3</c:v>
                </c:pt>
                <c:pt idx="106">
                  <c:v>1428.5</c:v>
                </c:pt>
                <c:pt idx="107">
                  <c:v>1426.9</c:v>
                </c:pt>
                <c:pt idx="108">
                  <c:v>1431.1</c:v>
                </c:pt>
                <c:pt idx="109">
                  <c:v>1427.7</c:v>
                </c:pt>
                <c:pt idx="110">
                  <c:v>1414.8</c:v>
                </c:pt>
                <c:pt idx="111">
                  <c:v>1419.5</c:v>
                </c:pt>
                <c:pt idx="112">
                  <c:v>1434.3</c:v>
                </c:pt>
                <c:pt idx="113">
                  <c:v>1445.5</c:v>
                </c:pt>
                <c:pt idx="114">
                  <c:v>1452.4</c:v>
                </c:pt>
                <c:pt idx="115">
                  <c:v>1461.3</c:v>
                </c:pt>
                <c:pt idx="116">
                  <c:v>1467.8</c:v>
                </c:pt>
                <c:pt idx="117">
                  <c:v>1459.3</c:v>
                </c:pt>
                <c:pt idx="118">
                  <c:v>1451.8</c:v>
                </c:pt>
                <c:pt idx="119">
                  <c:v>1469.4</c:v>
                </c:pt>
                <c:pt idx="120">
                  <c:v>1460.1</c:v>
                </c:pt>
                <c:pt idx="121">
                  <c:v>1452.4</c:v>
                </c:pt>
                <c:pt idx="122">
                  <c:v>1463.7</c:v>
                </c:pt>
                <c:pt idx="123">
                  <c:v>1471.7</c:v>
                </c:pt>
                <c:pt idx="124">
                  <c:v>1472.4</c:v>
                </c:pt>
                <c:pt idx="125">
                  <c:v>1460.9</c:v>
                </c:pt>
                <c:pt idx="126">
                  <c:v>1445.9</c:v>
                </c:pt>
                <c:pt idx="127">
                  <c:v>1445</c:v>
                </c:pt>
                <c:pt idx="128">
                  <c:v>1431.1</c:v>
                </c:pt>
                <c:pt idx="129">
                  <c:v>1396.1</c:v>
                </c:pt>
                <c:pt idx="130">
                  <c:v>1389.3</c:v>
                </c:pt>
                <c:pt idx="131">
                  <c:v>1412.9</c:v>
                </c:pt>
                <c:pt idx="132">
                  <c:v>1448.7</c:v>
                </c:pt>
                <c:pt idx="133">
                  <c:v>1447.5</c:v>
                </c:pt>
                <c:pt idx="134">
                  <c:v>1439.9</c:v>
                </c:pt>
                <c:pt idx="135">
                  <c:v>1446.6</c:v>
                </c:pt>
                <c:pt idx="136">
                  <c:v>1453.4</c:v>
                </c:pt>
                <c:pt idx="137">
                  <c:v>1455.2</c:v>
                </c:pt>
                <c:pt idx="138">
                  <c:v>1439.1</c:v>
                </c:pt>
                <c:pt idx="139">
                  <c:v>1450.5</c:v>
                </c:pt>
                <c:pt idx="140">
                  <c:v>1468.6</c:v>
                </c:pt>
                <c:pt idx="141">
                  <c:v>1471</c:v>
                </c:pt>
                <c:pt idx="142">
                  <c:v>1475.4</c:v>
                </c:pt>
                <c:pt idx="143">
                  <c:v>1494.5</c:v>
                </c:pt>
                <c:pt idx="144">
                  <c:v>1501.4</c:v>
                </c:pt>
                <c:pt idx="145">
                  <c:v>1491.8</c:v>
                </c:pt>
                <c:pt idx="146">
                  <c:v>1514.6</c:v>
                </c:pt>
                <c:pt idx="147">
                  <c:v>1513.6</c:v>
                </c:pt>
                <c:pt idx="148">
                  <c:v>1516.1</c:v>
                </c:pt>
                <c:pt idx="149">
                  <c:v>1526</c:v>
                </c:pt>
                <c:pt idx="150">
                  <c:v>1535.2</c:v>
                </c:pt>
                <c:pt idx="151">
                  <c:v>1562.4</c:v>
                </c:pt>
                <c:pt idx="152">
                  <c:v>1564.5</c:v>
                </c:pt>
                <c:pt idx="153">
                  <c:v>1552.8</c:v>
                </c:pt>
                <c:pt idx="154">
                  <c:v>1525.1</c:v>
                </c:pt>
                <c:pt idx="155">
                  <c:v>1538.5</c:v>
                </c:pt>
                <c:pt idx="156">
                  <c:v>1553.3</c:v>
                </c:pt>
                <c:pt idx="157">
                  <c:v>1534.7</c:v>
                </c:pt>
                <c:pt idx="158">
                  <c:v>1542.1</c:v>
                </c:pt>
                <c:pt idx="159">
                  <c:v>1550.1</c:v>
                </c:pt>
                <c:pt idx="160">
                  <c:v>1552.1</c:v>
                </c:pt>
                <c:pt idx="161">
                  <c:v>1554.2</c:v>
                </c:pt>
                <c:pt idx="162">
                  <c:v>1561</c:v>
                </c:pt>
                <c:pt idx="163">
                  <c:v>1540.1</c:v>
                </c:pt>
                <c:pt idx="164">
                  <c:v>1539.7</c:v>
                </c:pt>
                <c:pt idx="165">
                  <c:v>1536.3</c:v>
                </c:pt>
                <c:pt idx="166">
                  <c:v>1547.2</c:v>
                </c:pt>
                <c:pt idx="167">
                  <c:v>1564.5</c:v>
                </c:pt>
                <c:pt idx="168">
                  <c:v>1545.9</c:v>
                </c:pt>
                <c:pt idx="169">
                  <c:v>1560.6</c:v>
                </c:pt>
                <c:pt idx="170">
                  <c:v>1575.5</c:v>
                </c:pt>
                <c:pt idx="171">
                  <c:v>1558.5</c:v>
                </c:pt>
                <c:pt idx="172">
                  <c:v>1544.8</c:v>
                </c:pt>
                <c:pt idx="173">
                  <c:v>1546.4</c:v>
                </c:pt>
                <c:pt idx="174">
                  <c:v>1530</c:v>
                </c:pt>
                <c:pt idx="175">
                  <c:v>1559.5</c:v>
                </c:pt>
                <c:pt idx="176">
                  <c:v>1570.6</c:v>
                </c:pt>
                <c:pt idx="177">
                  <c:v>1582.2</c:v>
                </c:pt>
                <c:pt idx="178">
                  <c:v>1585.9</c:v>
                </c:pt>
                <c:pt idx="179">
                  <c:v>1600.4</c:v>
                </c:pt>
                <c:pt idx="180">
                  <c:v>1599.8</c:v>
                </c:pt>
                <c:pt idx="181">
                  <c:v>1614.1</c:v>
                </c:pt>
                <c:pt idx="182">
                  <c:v>1611.6</c:v>
                </c:pt>
                <c:pt idx="183">
                  <c:v>1620.9</c:v>
                </c:pt>
                <c:pt idx="184">
                  <c:v>1619.6</c:v>
                </c:pt>
                <c:pt idx="185">
                  <c:v>1615.1</c:v>
                </c:pt>
                <c:pt idx="186">
                  <c:v>1625.3</c:v>
                </c:pt>
                <c:pt idx="187">
                  <c:v>1622.5</c:v>
                </c:pt>
                <c:pt idx="188">
                  <c:v>1626.1</c:v>
                </c:pt>
                <c:pt idx="189">
                  <c:v>1584.8</c:v>
                </c:pt>
                <c:pt idx="190">
                  <c:v>1578.6</c:v>
                </c:pt>
                <c:pt idx="191">
                  <c:v>1585.3</c:v>
                </c:pt>
                <c:pt idx="192">
                  <c:v>1569.8</c:v>
                </c:pt>
                <c:pt idx="193">
                  <c:v>1569.6</c:v>
                </c:pt>
                <c:pt idx="194">
                  <c:v>1582</c:v>
                </c:pt>
                <c:pt idx="195">
                  <c:v>1588.9</c:v>
                </c:pt>
                <c:pt idx="196">
                  <c:v>1618.3</c:v>
                </c:pt>
                <c:pt idx="197">
                  <c:v>1617.9</c:v>
                </c:pt>
                <c:pt idx="198">
                  <c:v>1614.2</c:v>
                </c:pt>
                <c:pt idx="199">
                  <c:v>1599.9</c:v>
                </c:pt>
                <c:pt idx="200">
                  <c:v>1590.9</c:v>
                </c:pt>
                <c:pt idx="201">
                  <c:v>1589.3</c:v>
                </c:pt>
                <c:pt idx="202">
                  <c:v>1565.3</c:v>
                </c:pt>
                <c:pt idx="203">
                  <c:v>1593.1</c:v>
                </c:pt>
                <c:pt idx="204">
                  <c:v>1602.6</c:v>
                </c:pt>
                <c:pt idx="205">
                  <c:v>1617.9</c:v>
                </c:pt>
                <c:pt idx="206">
                  <c:v>1621.9</c:v>
                </c:pt>
                <c:pt idx="207">
                  <c:v>1609.9</c:v>
                </c:pt>
                <c:pt idx="208">
                  <c:v>1624.2</c:v>
                </c:pt>
                <c:pt idx="209">
                  <c:v>1618.9</c:v>
                </c:pt>
                <c:pt idx="210">
                  <c:v>1634.5</c:v>
                </c:pt>
                <c:pt idx="211">
                  <c:v>1640.7</c:v>
                </c:pt>
                <c:pt idx="212">
                  <c:v>1659.8</c:v>
                </c:pt>
                <c:pt idx="213">
                  <c:v>1675.4</c:v>
                </c:pt>
                <c:pt idx="214">
                  <c:v>1660.9</c:v>
                </c:pt>
                <c:pt idx="215">
                  <c:v>1661.3</c:v>
                </c:pt>
                <c:pt idx="216">
                  <c:v>1667.1</c:v>
                </c:pt>
                <c:pt idx="217">
                  <c:v>1663.4</c:v>
                </c:pt>
                <c:pt idx="218">
                  <c:v>1682.7</c:v>
                </c:pt>
                <c:pt idx="219">
                  <c:v>1688.7</c:v>
                </c:pt>
                <c:pt idx="220">
                  <c:v>1694.4</c:v>
                </c:pt>
                <c:pt idx="221">
                  <c:v>1718.4</c:v>
                </c:pt>
                <c:pt idx="222">
                  <c:v>1714.9</c:v>
                </c:pt>
                <c:pt idx="223">
                  <c:v>1692.1</c:v>
                </c:pt>
                <c:pt idx="224">
                  <c:v>1684.7</c:v>
                </c:pt>
                <c:pt idx="225">
                  <c:v>1679.9</c:v>
                </c:pt>
                <c:pt idx="226">
                  <c:v>1694.3</c:v>
                </c:pt>
                <c:pt idx="227">
                  <c:v>1708.9</c:v>
                </c:pt>
                <c:pt idx="228">
                  <c:v>1703.2</c:v>
                </c:pt>
                <c:pt idx="229">
                  <c:v>1701.3</c:v>
                </c:pt>
                <c:pt idx="230">
                  <c:v>1706.9</c:v>
                </c:pt>
                <c:pt idx="231">
                  <c:v>1686.6</c:v>
                </c:pt>
                <c:pt idx="232">
                  <c:v>1672.2</c:v>
                </c:pt>
                <c:pt idx="233">
                  <c:v>1686</c:v>
                </c:pt>
                <c:pt idx="234">
                  <c:v>1704.8</c:v>
                </c:pt>
                <c:pt idx="235">
                  <c:v>1706.2</c:v>
                </c:pt>
                <c:pt idx="236">
                  <c:v>1635.8</c:v>
                </c:pt>
                <c:pt idx="237">
                  <c:v>1628</c:v>
                </c:pt>
                <c:pt idx="238">
                  <c:v>1593.6</c:v>
                </c:pt>
                <c:pt idx="239">
                  <c:v>1613</c:v>
                </c:pt>
                <c:pt idx="240">
                  <c:v>1595.7</c:v>
                </c:pt>
                <c:pt idx="241">
                  <c:v>1629.1</c:v>
                </c:pt>
                <c:pt idx="242">
                  <c:v>1626.9</c:v>
                </c:pt>
                <c:pt idx="243">
                  <c:v>1667.6</c:v>
                </c:pt>
                <c:pt idx="244">
                  <c:v>1674.7</c:v>
                </c:pt>
                <c:pt idx="245">
                  <c:v>1662.6</c:v>
                </c:pt>
                <c:pt idx="246">
                  <c:v>1661.8</c:v>
                </c:pt>
                <c:pt idx="247">
                  <c:v>1628.4</c:v>
                </c:pt>
                <c:pt idx="248">
                  <c:v>1635.8</c:v>
                </c:pt>
                <c:pt idx="249">
                  <c:v>1643.2</c:v>
                </c:pt>
                <c:pt idx="250">
                  <c:v>1653.7</c:v>
                </c:pt>
                <c:pt idx="251">
                  <c:v>1671.3</c:v>
                </c:pt>
                <c:pt idx="252">
                  <c:v>1681.4</c:v>
                </c:pt>
                <c:pt idx="253">
                  <c:v>1691</c:v>
                </c:pt>
                <c:pt idx="254">
                  <c:v>1708.9</c:v>
                </c:pt>
                <c:pt idx="255">
                  <c:v>1712.7</c:v>
                </c:pt>
                <c:pt idx="256">
                  <c:v>1692.8</c:v>
                </c:pt>
                <c:pt idx="257">
                  <c:v>1680.1</c:v>
                </c:pt>
                <c:pt idx="258">
                  <c:v>1703.2</c:v>
                </c:pt>
                <c:pt idx="259">
                  <c:v>1712.2</c:v>
                </c:pt>
                <c:pt idx="260">
                  <c:v>1708.7</c:v>
                </c:pt>
                <c:pt idx="261">
                  <c:v>1723.8</c:v>
                </c:pt>
                <c:pt idx="262">
                  <c:v>1745.2</c:v>
                </c:pt>
                <c:pt idx="263">
                  <c:v>1742.2</c:v>
                </c:pt>
                <c:pt idx="264">
                  <c:v>1754.2</c:v>
                </c:pt>
                <c:pt idx="265">
                  <c:v>1770.9</c:v>
                </c:pt>
                <c:pt idx="266">
                  <c:v>1784.8</c:v>
                </c:pt>
                <c:pt idx="267">
                  <c:v>1763.6</c:v>
                </c:pt>
                <c:pt idx="268">
                  <c:v>1788.1</c:v>
                </c:pt>
                <c:pt idx="269">
                  <c:v>1814.1</c:v>
                </c:pt>
                <c:pt idx="270">
                  <c:v>1804</c:v>
                </c:pt>
                <c:pt idx="271">
                  <c:v>1794.4</c:v>
                </c:pt>
                <c:pt idx="272">
                  <c:v>1777.2</c:v>
                </c:pt>
                <c:pt idx="273">
                  <c:v>1811.5</c:v>
                </c:pt>
                <c:pt idx="274">
                  <c:v>1814.6</c:v>
                </c:pt>
                <c:pt idx="275">
                  <c:v>1814.4</c:v>
                </c:pt>
                <c:pt idx="276">
                  <c:v>1828</c:v>
                </c:pt>
                <c:pt idx="277">
                  <c:v>1820</c:v>
                </c:pt>
                <c:pt idx="278">
                  <c:v>1812</c:v>
                </c:pt>
                <c:pt idx="279">
                  <c:v>1806.3</c:v>
                </c:pt>
                <c:pt idx="280">
                  <c:v>1814.9</c:v>
                </c:pt>
                <c:pt idx="281">
                  <c:v>1813.9</c:v>
                </c:pt>
                <c:pt idx="282">
                  <c:v>1827.4</c:v>
                </c:pt>
                <c:pt idx="283">
                  <c:v>1826.3</c:v>
                </c:pt>
                <c:pt idx="284">
                  <c:v>1831.6</c:v>
                </c:pt>
                <c:pt idx="285">
                  <c:v>1833.6</c:v>
                </c:pt>
                <c:pt idx="286">
                  <c:v>1818.5</c:v>
                </c:pt>
                <c:pt idx="287">
                  <c:v>1819.6</c:v>
                </c:pt>
                <c:pt idx="288">
                  <c:v>1805.4</c:v>
                </c:pt>
                <c:pt idx="289">
                  <c:v>1816.2</c:v>
                </c:pt>
                <c:pt idx="290">
                  <c:v>1814.4</c:v>
                </c:pt>
                <c:pt idx="291">
                  <c:v>1836</c:v>
                </c:pt>
                <c:pt idx="292">
                  <c:v>1832.6</c:v>
                </c:pt>
                <c:pt idx="293">
                  <c:v>1828.3</c:v>
                </c:pt>
                <c:pt idx="294">
                  <c:v>1838.2</c:v>
                </c:pt>
                <c:pt idx="295">
                  <c:v>1823.9</c:v>
                </c:pt>
                <c:pt idx="296">
                  <c:v>1815.4</c:v>
                </c:pt>
                <c:pt idx="297">
                  <c:v>1828.4</c:v>
                </c:pt>
                <c:pt idx="298">
                  <c:v>1829</c:v>
                </c:pt>
                <c:pt idx="299">
                  <c:v>1820.2</c:v>
                </c:pt>
                <c:pt idx="300">
                  <c:v>1833.2</c:v>
                </c:pt>
                <c:pt idx="301">
                  <c:v>1850.5</c:v>
                </c:pt>
                <c:pt idx="302">
                  <c:v>1848.1</c:v>
                </c:pt>
                <c:pt idx="303">
                  <c:v>1845.2</c:v>
                </c:pt>
                <c:pt idx="304">
                  <c:v>1838.5</c:v>
                </c:pt>
                <c:pt idx="305">
                  <c:v>1840.7</c:v>
                </c:pt>
                <c:pt idx="306">
                  <c:v>1820.3</c:v>
                </c:pt>
                <c:pt idx="307">
                  <c:v>1842.6</c:v>
                </c:pt>
                <c:pt idx="308">
                  <c:v>1844.6</c:v>
                </c:pt>
                <c:pt idx="309">
                  <c:v>1842.6</c:v>
                </c:pt>
                <c:pt idx="310">
                  <c:v>1853.1</c:v>
                </c:pt>
                <c:pt idx="311">
                  <c:v>1849.6</c:v>
                </c:pt>
                <c:pt idx="312">
                  <c:v>1848.7</c:v>
                </c:pt>
                <c:pt idx="313">
                  <c:v>1838.5</c:v>
                </c:pt>
                <c:pt idx="314">
                  <c:v>1850.5</c:v>
                </c:pt>
                <c:pt idx="315">
                  <c:v>1841.3</c:v>
                </c:pt>
                <c:pt idx="316">
                  <c:v>1847.6</c:v>
                </c:pt>
                <c:pt idx="317">
                  <c:v>1836.9</c:v>
                </c:pt>
                <c:pt idx="318">
                  <c:v>1851.4</c:v>
                </c:pt>
                <c:pt idx="319">
                  <c:v>1834.5</c:v>
                </c:pt>
                <c:pt idx="320">
                  <c:v>1843.6</c:v>
                </c:pt>
                <c:pt idx="321">
                  <c:v>1859.1</c:v>
                </c:pt>
                <c:pt idx="322">
                  <c:v>1857</c:v>
                </c:pt>
                <c:pt idx="323">
                  <c:v>1886.9</c:v>
                </c:pt>
                <c:pt idx="324">
                  <c:v>1897.6</c:v>
                </c:pt>
                <c:pt idx="325">
                  <c:v>1903.8</c:v>
                </c:pt>
                <c:pt idx="326">
                  <c:v>1879.7</c:v>
                </c:pt>
                <c:pt idx="327">
                  <c:v>1863.2</c:v>
                </c:pt>
                <c:pt idx="328">
                  <c:v>1880.4</c:v>
                </c:pt>
                <c:pt idx="329">
                  <c:v>1863.4</c:v>
                </c:pt>
                <c:pt idx="330">
                  <c:v>1850.3</c:v>
                </c:pt>
                <c:pt idx="331">
                  <c:v>1852.8</c:v>
                </c:pt>
                <c:pt idx="332">
                  <c:v>1864</c:v>
                </c:pt>
                <c:pt idx="333">
                  <c:v>1870.3</c:v>
                </c:pt>
                <c:pt idx="334">
                  <c:v>1854.9</c:v>
                </c:pt>
                <c:pt idx="335">
                  <c:v>1866.1</c:v>
                </c:pt>
                <c:pt idx="336">
                  <c:v>1841.6</c:v>
                </c:pt>
                <c:pt idx="337">
                  <c:v>1851.6</c:v>
                </c:pt>
                <c:pt idx="338">
                  <c:v>1815.4</c:v>
                </c:pt>
                <c:pt idx="339">
                  <c:v>1771.4</c:v>
                </c:pt>
                <c:pt idx="340">
                  <c:v>1764.7</c:v>
                </c:pt>
                <c:pt idx="341">
                  <c:v>1789.8</c:v>
                </c:pt>
                <c:pt idx="342">
                  <c:v>1747.8</c:v>
                </c:pt>
                <c:pt idx="343">
                  <c:v>1768.4</c:v>
                </c:pt>
                <c:pt idx="344">
                  <c:v>1772.3</c:v>
                </c:pt>
                <c:pt idx="345">
                  <c:v>1755.2</c:v>
                </c:pt>
                <c:pt idx="346">
                  <c:v>1770.4</c:v>
                </c:pt>
                <c:pt idx="347">
                  <c:v>1808.2</c:v>
                </c:pt>
                <c:pt idx="348">
                  <c:v>1774.6</c:v>
                </c:pt>
                <c:pt idx="349">
                  <c:v>1750.6</c:v>
                </c:pt>
                <c:pt idx="350">
                  <c:v>1783.6</c:v>
                </c:pt>
                <c:pt idx="351">
                  <c:v>1775.1</c:v>
                </c:pt>
                <c:pt idx="352">
                  <c:v>1749.7</c:v>
                </c:pt>
                <c:pt idx="353">
                  <c:v>1653.2</c:v>
                </c:pt>
                <c:pt idx="354">
                  <c:v>1688.1</c:v>
                </c:pt>
                <c:pt idx="355">
                  <c:v>1691</c:v>
                </c:pt>
                <c:pt idx="356">
                  <c:v>1697.5</c:v>
                </c:pt>
                <c:pt idx="357">
                  <c:v>1734</c:v>
                </c:pt>
                <c:pt idx="358">
                  <c:v>1750</c:v>
                </c:pt>
                <c:pt idx="359">
                  <c:v>1767.1</c:v>
                </c:pt>
                <c:pt idx="360">
                  <c:v>1787.7</c:v>
                </c:pt>
                <c:pt idx="361">
                  <c:v>1773.9</c:v>
                </c:pt>
                <c:pt idx="362">
                  <c:v>1761</c:v>
                </c:pt>
                <c:pt idx="363">
                  <c:v>1771.3</c:v>
                </c:pt>
                <c:pt idx="364">
                  <c:v>1789.3</c:v>
                </c:pt>
                <c:pt idx="365">
                  <c:v>1798.6</c:v>
                </c:pt>
                <c:pt idx="366">
                  <c:v>1812.1</c:v>
                </c:pt>
                <c:pt idx="367">
                  <c:v>1806.3</c:v>
                </c:pt>
                <c:pt idx="368">
                  <c:v>1776.2</c:v>
                </c:pt>
                <c:pt idx="369">
                  <c:v>1762.4</c:v>
                </c:pt>
                <c:pt idx="370">
                  <c:v>1757.5</c:v>
                </c:pt>
                <c:pt idx="371">
                  <c:v>1765</c:v>
                </c:pt>
                <c:pt idx="372">
                  <c:v>1755.7</c:v>
                </c:pt>
                <c:pt idx="373">
                  <c:v>1770.2</c:v>
                </c:pt>
                <c:pt idx="374">
                  <c:v>1761.9</c:v>
                </c:pt>
                <c:pt idx="375">
                  <c:v>1747.8</c:v>
                </c:pt>
                <c:pt idx="376">
                  <c:v>1750.8</c:v>
                </c:pt>
                <c:pt idx="377">
                  <c:v>1780.7</c:v>
                </c:pt>
                <c:pt idx="378">
                  <c:v>1790.9</c:v>
                </c:pt>
                <c:pt idx="379">
                  <c:v>1793.8</c:v>
                </c:pt>
                <c:pt idx="380">
                  <c:v>1792.1</c:v>
                </c:pt>
                <c:pt idx="381">
                  <c:v>1802.9</c:v>
                </c:pt>
                <c:pt idx="382">
                  <c:v>1825.3</c:v>
                </c:pt>
                <c:pt idx="383">
                  <c:v>1816.3</c:v>
                </c:pt>
                <c:pt idx="384">
                  <c:v>1828.8</c:v>
                </c:pt>
                <c:pt idx="385">
                  <c:v>1845.5</c:v>
                </c:pt>
                <c:pt idx="386">
                  <c:v>1835.1</c:v>
                </c:pt>
                <c:pt idx="387">
                  <c:v>1862.7</c:v>
                </c:pt>
                <c:pt idx="388">
                  <c:v>1881.5</c:v>
                </c:pt>
                <c:pt idx="389">
                  <c:v>1896.1</c:v>
                </c:pt>
                <c:pt idx="390">
                  <c:v>1883.4</c:v>
                </c:pt>
                <c:pt idx="391">
                  <c:v>1881</c:v>
                </c:pt>
                <c:pt idx="392">
                  <c:v>1900.7</c:v>
                </c:pt>
                <c:pt idx="393">
                  <c:v>1898.8</c:v>
                </c:pt>
                <c:pt idx="394">
                  <c:v>1908.3</c:v>
                </c:pt>
                <c:pt idx="395">
                  <c:v>1886.3</c:v>
                </c:pt>
                <c:pt idx="396">
                  <c:v>1892.2</c:v>
                </c:pt>
                <c:pt idx="397">
                  <c:v>1886</c:v>
                </c:pt>
                <c:pt idx="398">
                  <c:v>1876.1</c:v>
                </c:pt>
                <c:pt idx="399">
                  <c:v>1848.4</c:v>
                </c:pt>
                <c:pt idx="400">
                  <c:v>1867.6</c:v>
                </c:pt>
                <c:pt idx="401">
                  <c:v>1872.6</c:v>
                </c:pt>
                <c:pt idx="402">
                  <c:v>1884.6</c:v>
                </c:pt>
                <c:pt idx="403">
                  <c:v>1910.1</c:v>
                </c:pt>
                <c:pt idx="404">
                  <c:v>1936.1</c:v>
                </c:pt>
                <c:pt idx="405">
                  <c:v>1913.4</c:v>
                </c:pt>
                <c:pt idx="406">
                  <c:v>1908.3</c:v>
                </c:pt>
                <c:pt idx="407">
                  <c:v>1925.5</c:v>
                </c:pt>
                <c:pt idx="408">
                  <c:v>1908.3</c:v>
                </c:pt>
                <c:pt idx="409">
                  <c:v>1888.6</c:v>
                </c:pt>
                <c:pt idx="410">
                  <c:v>1903.3</c:v>
                </c:pt>
                <c:pt idx="411">
                  <c:v>1871.4</c:v>
                </c:pt>
                <c:pt idx="412">
                  <c:v>1860.9</c:v>
                </c:pt>
                <c:pt idx="413">
                  <c:v>1832.1</c:v>
                </c:pt>
                <c:pt idx="414">
                  <c:v>1820.5</c:v>
                </c:pt>
                <c:pt idx="415">
                  <c:v>1811.1</c:v>
                </c:pt>
                <c:pt idx="416">
                  <c:v>1828.3</c:v>
                </c:pt>
                <c:pt idx="417">
                  <c:v>1797.4</c:v>
                </c:pt>
                <c:pt idx="418">
                  <c:v>1793.8</c:v>
                </c:pt>
                <c:pt idx="419">
                  <c:v>1770.6</c:v>
                </c:pt>
                <c:pt idx="420">
                  <c:v>1767.1</c:v>
                </c:pt>
                <c:pt idx="421">
                  <c:v>1728.2</c:v>
                </c:pt>
                <c:pt idx="422">
                  <c:v>1742</c:v>
                </c:pt>
                <c:pt idx="423">
                  <c:v>1767.9</c:v>
                </c:pt>
                <c:pt idx="424">
                  <c:v>1771.1</c:v>
                </c:pt>
                <c:pt idx="425">
                  <c:v>1737.7</c:v>
                </c:pt>
                <c:pt idx="426">
                  <c:v>1748.1</c:v>
                </c:pt>
                <c:pt idx="427">
                  <c:v>1757.6</c:v>
                </c:pt>
                <c:pt idx="428">
                  <c:v>1774.1</c:v>
                </c:pt>
                <c:pt idx="429">
                  <c:v>1766.9</c:v>
                </c:pt>
                <c:pt idx="430">
                  <c:v>1756.6</c:v>
                </c:pt>
                <c:pt idx="431">
                  <c:v>1778.8</c:v>
                </c:pt>
                <c:pt idx="432">
                  <c:v>1812.8</c:v>
                </c:pt>
                <c:pt idx="433">
                  <c:v>1842.7</c:v>
                </c:pt>
                <c:pt idx="434">
                  <c:v>1855.8</c:v>
                </c:pt>
                <c:pt idx="435">
                  <c:v>1839.4</c:v>
                </c:pt>
                <c:pt idx="436">
                  <c:v>1842.6</c:v>
                </c:pt>
                <c:pt idx="437">
                  <c:v>1805.8</c:v>
                </c:pt>
                <c:pt idx="438">
                  <c:v>1804.3</c:v>
                </c:pt>
                <c:pt idx="439">
                  <c:v>1771.8</c:v>
                </c:pt>
                <c:pt idx="440">
                  <c:v>1796.7</c:v>
                </c:pt>
                <c:pt idx="441">
                  <c:v>1782.8</c:v>
                </c:pt>
                <c:pt idx="442">
                  <c:v>1794.6</c:v>
                </c:pt>
                <c:pt idx="443">
                  <c:v>1769</c:v>
                </c:pt>
                <c:pt idx="444">
                  <c:v>1818.2</c:v>
                </c:pt>
                <c:pt idx="445">
                  <c:v>1815.1</c:v>
                </c:pt>
                <c:pt idx="446">
                  <c:v>1808.6</c:v>
                </c:pt>
                <c:pt idx="447">
                  <c:v>1792.5</c:v>
                </c:pt>
                <c:pt idx="448">
                  <c:v>1760</c:v>
                </c:pt>
                <c:pt idx="449">
                  <c:v>1725.3</c:v>
                </c:pt>
                <c:pt idx="450">
                  <c:v>1735.3</c:v>
                </c:pt>
                <c:pt idx="451">
                  <c:v>1688.9</c:v>
                </c:pt>
                <c:pt idx="452">
                  <c:v>1646.1</c:v>
                </c:pt>
                <c:pt idx="453">
                  <c:v>1657.3</c:v>
                </c:pt>
                <c:pt idx="454">
                  <c:v>1651.5</c:v>
                </c:pt>
                <c:pt idx="455">
                  <c:v>1620.2</c:v>
                </c:pt>
                <c:pt idx="456">
                  <c:v>1570.1</c:v>
                </c:pt>
                <c:pt idx="457">
                  <c:v>1561.5</c:v>
                </c:pt>
                <c:pt idx="458">
                  <c:v>1561.7</c:v>
                </c:pt>
                <c:pt idx="459">
                  <c:v>1489.6</c:v>
                </c:pt>
                <c:pt idx="460">
                  <c:v>1463.7</c:v>
                </c:pt>
                <c:pt idx="461">
                  <c:v>1405.1</c:v>
                </c:pt>
                <c:pt idx="462">
                  <c:v>1523.4</c:v>
                </c:pt>
                <c:pt idx="463">
                  <c:v>1536.7</c:v>
                </c:pt>
                <c:pt idx="464">
                  <c:v>1487.4</c:v>
                </c:pt>
                <c:pt idx="465">
                  <c:v>1501</c:v>
                </c:pt>
                <c:pt idx="466">
                  <c:v>1521.2</c:v>
                </c:pt>
                <c:pt idx="467">
                  <c:v>1499.6</c:v>
                </c:pt>
                <c:pt idx="468">
                  <c:v>1541.3</c:v>
                </c:pt>
                <c:pt idx="469">
                  <c:v>1567</c:v>
                </c:pt>
                <c:pt idx="470">
                  <c:v>1544.1</c:v>
                </c:pt>
                <c:pt idx="471">
                  <c:v>1532.5</c:v>
                </c:pt>
                <c:pt idx="472">
                  <c:v>1501</c:v>
                </c:pt>
                <c:pt idx="473">
                  <c:v>1494.6</c:v>
                </c:pt>
                <c:pt idx="474">
                  <c:v>1493.2</c:v>
                </c:pt>
                <c:pt idx="475">
                  <c:v>1524</c:v>
                </c:pt>
                <c:pt idx="476">
                  <c:v>1569.9</c:v>
                </c:pt>
                <c:pt idx="477">
                  <c:v>1572.3</c:v>
                </c:pt>
                <c:pt idx="478">
                  <c:v>1541.7</c:v>
                </c:pt>
                <c:pt idx="479">
                  <c:v>1568.5</c:v>
                </c:pt>
                <c:pt idx="480">
                  <c:v>1578.3</c:v>
                </c:pt>
                <c:pt idx="481">
                  <c:v>1569.8</c:v>
                </c:pt>
                <c:pt idx="482">
                  <c:v>1564</c:v>
                </c:pt>
                <c:pt idx="483">
                  <c:v>1537.7</c:v>
                </c:pt>
                <c:pt idx="484">
                  <c:v>1566.2</c:v>
                </c:pt>
                <c:pt idx="485">
                  <c:v>1578.2</c:v>
                </c:pt>
                <c:pt idx="486">
                  <c:v>1567.6</c:v>
                </c:pt>
                <c:pt idx="487">
                  <c:v>1569.8</c:v>
                </c:pt>
                <c:pt idx="488">
                  <c:v>1566</c:v>
                </c:pt>
                <c:pt idx="489">
                  <c:v>1522.7</c:v>
                </c:pt>
                <c:pt idx="490">
                  <c:v>1485.6</c:v>
                </c:pt>
                <c:pt idx="491">
                  <c:v>1511.5</c:v>
                </c:pt>
                <c:pt idx="492">
                  <c:v>1496.3</c:v>
                </c:pt>
                <c:pt idx="493">
                  <c:v>1467.9</c:v>
                </c:pt>
                <c:pt idx="494">
                  <c:v>1460.9</c:v>
                </c:pt>
                <c:pt idx="495">
                  <c:v>1509</c:v>
                </c:pt>
                <c:pt idx="496">
                  <c:v>1523.2</c:v>
                </c:pt>
                <c:pt idx="497">
                  <c:v>1495.3</c:v>
                </c:pt>
                <c:pt idx="498">
                  <c:v>1506</c:v>
                </c:pt>
                <c:pt idx="499">
                  <c:v>1468.5</c:v>
                </c:pt>
                <c:pt idx="500">
                  <c:v>1504.4</c:v>
                </c:pt>
                <c:pt idx="501">
                  <c:v>1520.4</c:v>
                </c:pt>
                <c:pt idx="502">
                  <c:v>1496.8</c:v>
                </c:pt>
                <c:pt idx="503">
                  <c:v>1516.9</c:v>
                </c:pt>
                <c:pt idx="504">
                  <c:v>1522.8</c:v>
                </c:pt>
                <c:pt idx="505">
                  <c:v>1510.7</c:v>
                </c:pt>
                <c:pt idx="506">
                  <c:v>1541.4</c:v>
                </c:pt>
                <c:pt idx="507">
                  <c:v>1563.5</c:v>
                </c:pt>
                <c:pt idx="508">
                  <c:v>1551.9</c:v>
                </c:pt>
                <c:pt idx="509">
                  <c:v>1562.8</c:v>
                </c:pt>
                <c:pt idx="510">
                  <c:v>1575.3</c:v>
                </c:pt>
                <c:pt idx="511">
                  <c:v>1569.1</c:v>
                </c:pt>
                <c:pt idx="512">
                  <c:v>1565.5</c:v>
                </c:pt>
                <c:pt idx="513">
                  <c:v>1585.3</c:v>
                </c:pt>
                <c:pt idx="514">
                  <c:v>1578.4</c:v>
                </c:pt>
                <c:pt idx="515">
                  <c:v>1583.3</c:v>
                </c:pt>
                <c:pt idx="516">
                  <c:v>1545.1</c:v>
                </c:pt>
                <c:pt idx="517">
                  <c:v>1533.1</c:v>
                </c:pt>
                <c:pt idx="518">
                  <c:v>1518</c:v>
                </c:pt>
                <c:pt idx="519">
                  <c:v>1526.6</c:v>
                </c:pt>
                <c:pt idx="520">
                  <c:v>1537.7</c:v>
                </c:pt>
                <c:pt idx="521">
                  <c:v>1532.6</c:v>
                </c:pt>
                <c:pt idx="522">
                  <c:v>1561.1</c:v>
                </c:pt>
                <c:pt idx="523">
                  <c:v>1562.8</c:v>
                </c:pt>
                <c:pt idx="524">
                  <c:v>1545.8</c:v>
                </c:pt>
                <c:pt idx="525">
                  <c:v>1555.1</c:v>
                </c:pt>
                <c:pt idx="526">
                  <c:v>1564.1</c:v>
                </c:pt>
                <c:pt idx="527">
                  <c:v>1572.3</c:v>
                </c:pt>
                <c:pt idx="528">
                  <c:v>1591.4</c:v>
                </c:pt>
                <c:pt idx="529">
                  <c:v>1582.7</c:v>
                </c:pt>
                <c:pt idx="530">
                  <c:v>1609.8</c:v>
                </c:pt>
                <c:pt idx="531">
                  <c:v>1659.9</c:v>
                </c:pt>
                <c:pt idx="532">
                  <c:v>1646.2</c:v>
                </c:pt>
                <c:pt idx="533">
                  <c:v>1644</c:v>
                </c:pt>
                <c:pt idx="534">
                  <c:v>1663.7</c:v>
                </c:pt>
                <c:pt idx="535">
                  <c:v>1636.8</c:v>
                </c:pt>
                <c:pt idx="536">
                  <c:v>1640.9</c:v>
                </c:pt>
                <c:pt idx="537">
                  <c:v>1641.9</c:v>
                </c:pt>
                <c:pt idx="538">
                  <c:v>1655.2</c:v>
                </c:pt>
                <c:pt idx="539">
                  <c:v>1668.4</c:v>
                </c:pt>
                <c:pt idx="540">
                  <c:v>1701.1</c:v>
                </c:pt>
                <c:pt idx="541">
                  <c:v>1710.8</c:v>
                </c:pt>
                <c:pt idx="542">
                  <c:v>1703.1</c:v>
                </c:pt>
                <c:pt idx="543">
                  <c:v>1668.9</c:v>
                </c:pt>
                <c:pt idx="544">
                  <c:v>1677.4</c:v>
                </c:pt>
                <c:pt idx="545">
                  <c:v>1671.3</c:v>
                </c:pt>
                <c:pt idx="546">
                  <c:v>1657.9</c:v>
                </c:pt>
                <c:pt idx="547">
                  <c:v>1644.8</c:v>
                </c:pt>
                <c:pt idx="548">
                  <c:v>1675.9</c:v>
                </c:pt>
                <c:pt idx="549">
                  <c:v>1676.2</c:v>
                </c:pt>
                <c:pt idx="550">
                  <c:v>1685</c:v>
                </c:pt>
                <c:pt idx="551">
                  <c:v>1685.1</c:v>
                </c:pt>
                <c:pt idx="552">
                  <c:v>1669.8</c:v>
                </c:pt>
                <c:pt idx="553">
                  <c:v>1648.2</c:v>
                </c:pt>
                <c:pt idx="554">
                  <c:v>1654.3</c:v>
                </c:pt>
                <c:pt idx="555">
                  <c:v>1632.6</c:v>
                </c:pt>
                <c:pt idx="556">
                  <c:v>1618.3</c:v>
                </c:pt>
                <c:pt idx="557">
                  <c:v>1593.9</c:v>
                </c:pt>
                <c:pt idx="558">
                  <c:v>1585.4</c:v>
                </c:pt>
                <c:pt idx="559">
                  <c:v>1602</c:v>
                </c:pt>
                <c:pt idx="560">
                  <c:v>1587.4</c:v>
                </c:pt>
                <c:pt idx="561">
                  <c:v>1596.1</c:v>
                </c:pt>
                <c:pt idx="562">
                  <c:v>1633.6</c:v>
                </c:pt>
                <c:pt idx="563">
                  <c:v>1623.7</c:v>
                </c:pt>
                <c:pt idx="564">
                  <c:v>1613.1</c:v>
                </c:pt>
                <c:pt idx="565">
                  <c:v>1559.1</c:v>
                </c:pt>
                <c:pt idx="566">
                  <c:v>1551.8</c:v>
                </c:pt>
                <c:pt idx="567">
                  <c:v>1513.7</c:v>
                </c:pt>
                <c:pt idx="568">
                  <c:v>1510.2</c:v>
                </c:pt>
                <c:pt idx="569">
                  <c:v>1479.8</c:v>
                </c:pt>
                <c:pt idx="570">
                  <c:v>1478</c:v>
                </c:pt>
                <c:pt idx="571">
                  <c:v>1483.5</c:v>
                </c:pt>
                <c:pt idx="572">
                  <c:v>1458.5</c:v>
                </c:pt>
                <c:pt idx="573">
                  <c:v>1471.4</c:v>
                </c:pt>
                <c:pt idx="574">
                  <c:v>1441.4</c:v>
                </c:pt>
                <c:pt idx="575">
                  <c:v>1420</c:v>
                </c:pt>
                <c:pt idx="576">
                  <c:v>1442.1</c:v>
                </c:pt>
                <c:pt idx="577">
                  <c:v>1423.2</c:v>
                </c:pt>
                <c:pt idx="578">
                  <c:v>1455.2</c:v>
                </c:pt>
                <c:pt idx="579">
                  <c:v>1448.5</c:v>
                </c:pt>
                <c:pt idx="580">
                  <c:v>1444.2</c:v>
                </c:pt>
                <c:pt idx="581">
                  <c:v>1440.4</c:v>
                </c:pt>
                <c:pt idx="582">
                  <c:v>1400.3</c:v>
                </c:pt>
                <c:pt idx="583">
                  <c:v>1398.6</c:v>
                </c:pt>
                <c:pt idx="584">
                  <c:v>1441</c:v>
                </c:pt>
                <c:pt idx="585">
                  <c:v>1424.2</c:v>
                </c:pt>
                <c:pt idx="586">
                  <c:v>1451.2</c:v>
                </c:pt>
                <c:pt idx="587">
                  <c:v>1436.4</c:v>
                </c:pt>
                <c:pt idx="588">
                  <c:v>1475</c:v>
                </c:pt>
                <c:pt idx="589">
                  <c:v>1441.6</c:v>
                </c:pt>
                <c:pt idx="590">
                  <c:v>1433.7</c:v>
                </c:pt>
                <c:pt idx="591">
                  <c:v>1445.2</c:v>
                </c:pt>
                <c:pt idx="592">
                  <c:v>1443.9</c:v>
                </c:pt>
                <c:pt idx="593">
                  <c:v>1474</c:v>
                </c:pt>
                <c:pt idx="594">
                  <c:v>1471.8</c:v>
                </c:pt>
                <c:pt idx="595">
                  <c:v>1446.7</c:v>
                </c:pt>
                <c:pt idx="596">
                  <c:v>1440</c:v>
                </c:pt>
                <c:pt idx="597">
                  <c:v>1442.3</c:v>
                </c:pt>
                <c:pt idx="598">
                  <c:v>1459.6</c:v>
                </c:pt>
                <c:pt idx="599">
                  <c:v>1450.6</c:v>
                </c:pt>
                <c:pt idx="600">
                  <c:v>1453.5</c:v>
                </c:pt>
                <c:pt idx="601">
                  <c:v>1457.4</c:v>
                </c:pt>
                <c:pt idx="602">
                  <c:v>1446.5</c:v>
                </c:pt>
                <c:pt idx="603">
                  <c:v>1448.3</c:v>
                </c:pt>
                <c:pt idx="604">
                  <c:v>1448.4</c:v>
                </c:pt>
                <c:pt idx="605">
                  <c:v>1456.2</c:v>
                </c:pt>
                <c:pt idx="606">
                  <c:v>1442.6</c:v>
                </c:pt>
                <c:pt idx="607">
                  <c:v>1431.5</c:v>
                </c:pt>
                <c:pt idx="608">
                  <c:v>1440</c:v>
                </c:pt>
                <c:pt idx="609">
                  <c:v>1440.3</c:v>
                </c:pt>
                <c:pt idx="610">
                  <c:v>1455.4</c:v>
                </c:pt>
                <c:pt idx="611">
                  <c:v>1452.6</c:v>
                </c:pt>
                <c:pt idx="612">
                  <c:v>1437.6</c:v>
                </c:pt>
                <c:pt idx="613">
                  <c:v>1444</c:v>
                </c:pt>
                <c:pt idx="614">
                  <c:v>1456.2</c:v>
                </c:pt>
                <c:pt idx="615">
                  <c:v>1478.2</c:v>
                </c:pt>
                <c:pt idx="616">
                  <c:v>1467.6</c:v>
                </c:pt>
                <c:pt idx="617">
                  <c:v>1471.2</c:v>
                </c:pt>
                <c:pt idx="618">
                  <c:v>1452.1</c:v>
                </c:pt>
                <c:pt idx="619">
                  <c:v>1429.4</c:v>
                </c:pt>
                <c:pt idx="620">
                  <c:v>1374.5</c:v>
                </c:pt>
                <c:pt idx="621">
                  <c:v>1427.9</c:v>
                </c:pt>
                <c:pt idx="622">
                  <c:v>1390.4</c:v>
                </c:pt>
                <c:pt idx="623">
                  <c:v>1322</c:v>
                </c:pt>
                <c:pt idx="624">
                  <c:v>1292.2</c:v>
                </c:pt>
                <c:pt idx="625">
                  <c:v>1290.8</c:v>
                </c:pt>
                <c:pt idx="626">
                  <c:v>1236.8</c:v>
                </c:pt>
                <c:pt idx="627">
                  <c:v>1167.5999999999999</c:v>
                </c:pt>
                <c:pt idx="628">
                  <c:v>1187.5999999999999</c:v>
                </c:pt>
                <c:pt idx="629">
                  <c:v>1178</c:v>
                </c:pt>
                <c:pt idx="630">
                  <c:v>1316.2</c:v>
                </c:pt>
                <c:pt idx="631">
                  <c:v>1309.9000000000001</c:v>
                </c:pt>
                <c:pt idx="632">
                  <c:v>1277.7</c:v>
                </c:pt>
                <c:pt idx="633">
                  <c:v>1283.0999999999999</c:v>
                </c:pt>
                <c:pt idx="634">
                  <c:v>1300.5999999999999</c:v>
                </c:pt>
                <c:pt idx="635">
                  <c:v>1274</c:v>
                </c:pt>
                <c:pt idx="636">
                  <c:v>1205.5</c:v>
                </c:pt>
                <c:pt idx="637">
                  <c:v>1204.7</c:v>
                </c:pt>
                <c:pt idx="638">
                  <c:v>1235.3</c:v>
                </c:pt>
                <c:pt idx="639">
                  <c:v>1223.7</c:v>
                </c:pt>
                <c:pt idx="640">
                  <c:v>1204.8</c:v>
                </c:pt>
                <c:pt idx="641">
                  <c:v>1102.9000000000001</c:v>
                </c:pt>
                <c:pt idx="642">
                  <c:v>1084.5999999999999</c:v>
                </c:pt>
                <c:pt idx="643">
                  <c:v>1042.5999999999999</c:v>
                </c:pt>
                <c:pt idx="644">
                  <c:v>1044.5999999999999</c:v>
                </c:pt>
                <c:pt idx="645">
                  <c:v>888.5</c:v>
                </c:pt>
                <c:pt idx="646">
                  <c:v>981.5</c:v>
                </c:pt>
                <c:pt idx="647">
                  <c:v>1085.0999999999999</c:v>
                </c:pt>
                <c:pt idx="648">
                  <c:v>998.8</c:v>
                </c:pt>
                <c:pt idx="649">
                  <c:v>938.5</c:v>
                </c:pt>
                <c:pt idx="650">
                  <c:v>842.8</c:v>
                </c:pt>
                <c:pt idx="651">
                  <c:v>864.2</c:v>
                </c:pt>
                <c:pt idx="652">
                  <c:v>887.9</c:v>
                </c:pt>
                <c:pt idx="653">
                  <c:v>853.9</c:v>
                </c:pt>
                <c:pt idx="654">
                  <c:v>851.5</c:v>
                </c:pt>
                <c:pt idx="655">
                  <c:v>751.3</c:v>
                </c:pt>
                <c:pt idx="656">
                  <c:v>699.8</c:v>
                </c:pt>
                <c:pt idx="657">
                  <c:v>791.9</c:v>
                </c:pt>
                <c:pt idx="658">
                  <c:v>864.5</c:v>
                </c:pt>
                <c:pt idx="659">
                  <c:v>877.9</c:v>
                </c:pt>
                <c:pt idx="660">
                  <c:v>901.3</c:v>
                </c:pt>
                <c:pt idx="661">
                  <c:v>935.4</c:v>
                </c:pt>
                <c:pt idx="662">
                  <c:v>904</c:v>
                </c:pt>
                <c:pt idx="663">
                  <c:v>866.7</c:v>
                </c:pt>
                <c:pt idx="664">
                  <c:v>893.7</c:v>
                </c:pt>
                <c:pt idx="665">
                  <c:v>903.6</c:v>
                </c:pt>
                <c:pt idx="666">
                  <c:v>866.5</c:v>
                </c:pt>
                <c:pt idx="667">
                  <c:v>825.5</c:v>
                </c:pt>
                <c:pt idx="668">
                  <c:v>775.3</c:v>
                </c:pt>
                <c:pt idx="669">
                  <c:v>810.2</c:v>
                </c:pt>
                <c:pt idx="670">
                  <c:v>777</c:v>
                </c:pt>
                <c:pt idx="671">
                  <c:v>777.2</c:v>
                </c:pt>
                <c:pt idx="672">
                  <c:v>733.3</c:v>
                </c:pt>
                <c:pt idx="673">
                  <c:v>744.8</c:v>
                </c:pt>
                <c:pt idx="674">
                  <c:v>792</c:v>
                </c:pt>
                <c:pt idx="675">
                  <c:v>817</c:v>
                </c:pt>
                <c:pt idx="676">
                  <c:v>817.3</c:v>
                </c:pt>
                <c:pt idx="677">
                  <c:v>846.5</c:v>
                </c:pt>
                <c:pt idx="678">
                  <c:v>863.2</c:v>
                </c:pt>
                <c:pt idx="679">
                  <c:v>842.9</c:v>
                </c:pt>
                <c:pt idx="680">
                  <c:v>821.4</c:v>
                </c:pt>
                <c:pt idx="681">
                  <c:v>818.9</c:v>
                </c:pt>
                <c:pt idx="682">
                  <c:v>841.9</c:v>
                </c:pt>
                <c:pt idx="683">
                  <c:v>823.8</c:v>
                </c:pt>
                <c:pt idx="684">
                  <c:v>856.1</c:v>
                </c:pt>
                <c:pt idx="685">
                  <c:v>847.9</c:v>
                </c:pt>
                <c:pt idx="686">
                  <c:v>869.2</c:v>
                </c:pt>
                <c:pt idx="687">
                  <c:v>847.6</c:v>
                </c:pt>
                <c:pt idx="688">
                  <c:v>822.9</c:v>
                </c:pt>
                <c:pt idx="689">
                  <c:v>835.9</c:v>
                </c:pt>
                <c:pt idx="690">
                  <c:v>838.1</c:v>
                </c:pt>
                <c:pt idx="691">
                  <c:v>833.2</c:v>
                </c:pt>
                <c:pt idx="692">
                  <c:v>833.5</c:v>
                </c:pt>
                <c:pt idx="693">
                  <c:v>818.7</c:v>
                </c:pt>
                <c:pt idx="694">
                  <c:v>820.2</c:v>
                </c:pt>
                <c:pt idx="695">
                  <c:v>846.8</c:v>
                </c:pt>
                <c:pt idx="696">
                  <c:v>867.6</c:v>
                </c:pt>
                <c:pt idx="697">
                  <c:v>858.2</c:v>
                </c:pt>
                <c:pt idx="698">
                  <c:v>870.1</c:v>
                </c:pt>
                <c:pt idx="699">
                  <c:v>883.9</c:v>
                </c:pt>
                <c:pt idx="700">
                  <c:v>904.7</c:v>
                </c:pt>
                <c:pt idx="701">
                  <c:v>879.6</c:v>
                </c:pt>
                <c:pt idx="702">
                  <c:v>874.5</c:v>
                </c:pt>
                <c:pt idx="703">
                  <c:v>876.7</c:v>
                </c:pt>
                <c:pt idx="704">
                  <c:v>874.3</c:v>
                </c:pt>
                <c:pt idx="705">
                  <c:v>859.5</c:v>
                </c:pt>
                <c:pt idx="706">
                  <c:v>838.8</c:v>
                </c:pt>
                <c:pt idx="707">
                  <c:v>831.6</c:v>
                </c:pt>
                <c:pt idx="708">
                  <c:v>842.1</c:v>
                </c:pt>
                <c:pt idx="709">
                  <c:v>817.9</c:v>
                </c:pt>
                <c:pt idx="710">
                  <c:v>798.9</c:v>
                </c:pt>
                <c:pt idx="711">
                  <c:v>784.4</c:v>
                </c:pt>
                <c:pt idx="712">
                  <c:v>767.8</c:v>
                </c:pt>
                <c:pt idx="713">
                  <c:v>751</c:v>
                </c:pt>
                <c:pt idx="714">
                  <c:v>768.9</c:v>
                </c:pt>
                <c:pt idx="715">
                  <c:v>769.2</c:v>
                </c:pt>
                <c:pt idx="716">
                  <c:v>786.4</c:v>
                </c:pt>
                <c:pt idx="717">
                  <c:v>780.9</c:v>
                </c:pt>
                <c:pt idx="718">
                  <c:v>774.2</c:v>
                </c:pt>
                <c:pt idx="719">
                  <c:v>763.9</c:v>
                </c:pt>
                <c:pt idx="720">
                  <c:v>752.6</c:v>
                </c:pt>
                <c:pt idx="721">
                  <c:v>749.4</c:v>
                </c:pt>
                <c:pt idx="722">
                  <c:v>729.1</c:v>
                </c:pt>
                <c:pt idx="723">
                  <c:v>733.8</c:v>
                </c:pt>
                <c:pt idx="724">
                  <c:v>761.1</c:v>
                </c:pt>
                <c:pt idx="725">
                  <c:v>751.5</c:v>
                </c:pt>
                <c:pt idx="726">
                  <c:v>740.4</c:v>
                </c:pt>
                <c:pt idx="727">
                  <c:v>726.1</c:v>
                </c:pt>
                <c:pt idx="728">
                  <c:v>723.7</c:v>
                </c:pt>
                <c:pt idx="729">
                  <c:v>699</c:v>
                </c:pt>
                <c:pt idx="730">
                  <c:v>651.5</c:v>
                </c:pt>
                <c:pt idx="731">
                  <c:v>628.5</c:v>
                </c:pt>
                <c:pt idx="732">
                  <c:v>657</c:v>
                </c:pt>
                <c:pt idx="733">
                  <c:v>648.20000000000005</c:v>
                </c:pt>
                <c:pt idx="734">
                  <c:v>645.1</c:v>
                </c:pt>
                <c:pt idx="735">
                  <c:v>644.9</c:v>
                </c:pt>
                <c:pt idx="736">
                  <c:v>642.1</c:v>
                </c:pt>
                <c:pt idx="737">
                  <c:v>642.79999999999995</c:v>
                </c:pt>
                <c:pt idx="738">
                  <c:v>640.9</c:v>
                </c:pt>
                <c:pt idx="739">
                  <c:v>636.70000000000005</c:v>
                </c:pt>
                <c:pt idx="740">
                  <c:v>631</c:v>
                </c:pt>
                <c:pt idx="741">
                  <c:v>646.4</c:v>
                </c:pt>
                <c:pt idx="742">
                  <c:v>639.70000000000005</c:v>
                </c:pt>
                <c:pt idx="743">
                  <c:v>643.4</c:v>
                </c:pt>
                <c:pt idx="744">
                  <c:v>640.4</c:v>
                </c:pt>
                <c:pt idx="745">
                  <c:v>660.2</c:v>
                </c:pt>
                <c:pt idx="746">
                  <c:v>675.6</c:v>
                </c:pt>
                <c:pt idx="747">
                  <c:v>677.3</c:v>
                </c:pt>
                <c:pt idx="748">
                  <c:v>692.3</c:v>
                </c:pt>
                <c:pt idx="749">
                  <c:v>692.8</c:v>
                </c:pt>
                <c:pt idx="750">
                  <c:v>693.3</c:v>
                </c:pt>
                <c:pt idx="751">
                  <c:v>706.3</c:v>
                </c:pt>
                <c:pt idx="752">
                  <c:v>742.6</c:v>
                </c:pt>
                <c:pt idx="753">
                  <c:v>730</c:v>
                </c:pt>
                <c:pt idx="754">
                  <c:v>764.9</c:v>
                </c:pt>
                <c:pt idx="755">
                  <c:v>778.8</c:v>
                </c:pt>
                <c:pt idx="756">
                  <c:v>807</c:v>
                </c:pt>
                <c:pt idx="757">
                  <c:v>810.7</c:v>
                </c:pt>
                <c:pt idx="758">
                  <c:v>787.7</c:v>
                </c:pt>
                <c:pt idx="759">
                  <c:v>745.1</c:v>
                </c:pt>
                <c:pt idx="760">
                  <c:v>749.7</c:v>
                </c:pt>
                <c:pt idx="761">
                  <c:v>755.2</c:v>
                </c:pt>
                <c:pt idx="762">
                  <c:v>802.9</c:v>
                </c:pt>
                <c:pt idx="763">
                  <c:v>823.7</c:v>
                </c:pt>
                <c:pt idx="764">
                  <c:v>814.2</c:v>
                </c:pt>
                <c:pt idx="765">
                  <c:v>786.9</c:v>
                </c:pt>
                <c:pt idx="766">
                  <c:v>813.5</c:v>
                </c:pt>
                <c:pt idx="767">
                  <c:v>840.8</c:v>
                </c:pt>
                <c:pt idx="768">
                  <c:v>841.7</c:v>
                </c:pt>
                <c:pt idx="769">
                  <c:v>845</c:v>
                </c:pt>
                <c:pt idx="770">
                  <c:v>840.2</c:v>
                </c:pt>
                <c:pt idx="771">
                  <c:v>849.6</c:v>
                </c:pt>
                <c:pt idx="772">
                  <c:v>845.3</c:v>
                </c:pt>
                <c:pt idx="773">
                  <c:v>827.9</c:v>
                </c:pt>
                <c:pt idx="774">
                  <c:v>811.6</c:v>
                </c:pt>
                <c:pt idx="775">
                  <c:v>822.3</c:v>
                </c:pt>
                <c:pt idx="776">
                  <c:v>824.1</c:v>
                </c:pt>
                <c:pt idx="777">
                  <c:v>834.1</c:v>
                </c:pt>
                <c:pt idx="778">
                  <c:v>824</c:v>
                </c:pt>
                <c:pt idx="779">
                  <c:v>818.3</c:v>
                </c:pt>
                <c:pt idx="780">
                  <c:v>847.6</c:v>
                </c:pt>
                <c:pt idx="781">
                  <c:v>880.6</c:v>
                </c:pt>
                <c:pt idx="782">
                  <c:v>903.7</c:v>
                </c:pt>
                <c:pt idx="783">
                  <c:v>935.1</c:v>
                </c:pt>
                <c:pt idx="784">
                  <c:v>951.8</c:v>
                </c:pt>
                <c:pt idx="785">
                  <c:v>982.7</c:v>
                </c:pt>
                <c:pt idx="786">
                  <c:v>962.9</c:v>
                </c:pt>
                <c:pt idx="787">
                  <c:v>962.5</c:v>
                </c:pt>
                <c:pt idx="788">
                  <c:v>902.5</c:v>
                </c:pt>
                <c:pt idx="789">
                  <c:v>884.9</c:v>
                </c:pt>
                <c:pt idx="790">
                  <c:v>901.2</c:v>
                </c:pt>
                <c:pt idx="791">
                  <c:v>899.5</c:v>
                </c:pt>
                <c:pt idx="792">
                  <c:v>915</c:v>
                </c:pt>
                <c:pt idx="793">
                  <c:v>947.3</c:v>
                </c:pt>
                <c:pt idx="794">
                  <c:v>928.1</c:v>
                </c:pt>
                <c:pt idx="795">
                  <c:v>925.8</c:v>
                </c:pt>
                <c:pt idx="796">
                  <c:v>924.8</c:v>
                </c:pt>
                <c:pt idx="797">
                  <c:v>914.7</c:v>
                </c:pt>
                <c:pt idx="798">
                  <c:v>910.3</c:v>
                </c:pt>
                <c:pt idx="799">
                  <c:v>901.5</c:v>
                </c:pt>
                <c:pt idx="800">
                  <c:v>864.6</c:v>
                </c:pt>
                <c:pt idx="801">
                  <c:v>918.2</c:v>
                </c:pt>
                <c:pt idx="802">
                  <c:v>927.9</c:v>
                </c:pt>
                <c:pt idx="803">
                  <c:v>923.7</c:v>
                </c:pt>
                <c:pt idx="804">
                  <c:v>932.4</c:v>
                </c:pt>
                <c:pt idx="805">
                  <c:v>951</c:v>
                </c:pt>
                <c:pt idx="806">
                  <c:v>940.5</c:v>
                </c:pt>
                <c:pt idx="807">
                  <c:v>960.6</c:v>
                </c:pt>
                <c:pt idx="808">
                  <c:v>969.2</c:v>
                </c:pt>
                <c:pt idx="809">
                  <c:v>964.8</c:v>
                </c:pt>
                <c:pt idx="810">
                  <c:v>957.3</c:v>
                </c:pt>
                <c:pt idx="811">
                  <c:v>940.1</c:v>
                </c:pt>
                <c:pt idx="812">
                  <c:v>932.3</c:v>
                </c:pt>
                <c:pt idx="813">
                  <c:v>922.2</c:v>
                </c:pt>
                <c:pt idx="814">
                  <c:v>922.2</c:v>
                </c:pt>
                <c:pt idx="815">
                  <c:v>931.9</c:v>
                </c:pt>
                <c:pt idx="816">
                  <c:v>898.9</c:v>
                </c:pt>
                <c:pt idx="817">
                  <c:v>885.9</c:v>
                </c:pt>
                <c:pt idx="818">
                  <c:v>904.7</c:v>
                </c:pt>
                <c:pt idx="819">
                  <c:v>893</c:v>
                </c:pt>
                <c:pt idx="820">
                  <c:v>894.8</c:v>
                </c:pt>
                <c:pt idx="821">
                  <c:v>891.9</c:v>
                </c:pt>
                <c:pt idx="822">
                  <c:v>898.2</c:v>
                </c:pt>
                <c:pt idx="823">
                  <c:v>899</c:v>
                </c:pt>
                <c:pt idx="824">
                  <c:v>886.5</c:v>
                </c:pt>
                <c:pt idx="825">
                  <c:v>875.9</c:v>
                </c:pt>
                <c:pt idx="826">
                  <c:v>880.7</c:v>
                </c:pt>
                <c:pt idx="827">
                  <c:v>882.4</c:v>
                </c:pt>
                <c:pt idx="828">
                  <c:v>890.5</c:v>
                </c:pt>
                <c:pt idx="829">
                  <c:v>888.7</c:v>
                </c:pt>
                <c:pt idx="830">
                  <c:v>907.7</c:v>
                </c:pt>
                <c:pt idx="831">
                  <c:v>931.4</c:v>
                </c:pt>
                <c:pt idx="832">
                  <c:v>949.7</c:v>
                </c:pt>
                <c:pt idx="833">
                  <c:v>948.4</c:v>
                </c:pt>
                <c:pt idx="834">
                  <c:v>944.2</c:v>
                </c:pt>
                <c:pt idx="835">
                  <c:v>962.6</c:v>
                </c:pt>
                <c:pt idx="836">
                  <c:v>968.8</c:v>
                </c:pt>
                <c:pt idx="837">
                  <c:v>955</c:v>
                </c:pt>
                <c:pt idx="838">
                  <c:v>957.2</c:v>
                </c:pt>
                <c:pt idx="839">
                  <c:v>980.4</c:v>
                </c:pt>
                <c:pt idx="840">
                  <c:v>993</c:v>
                </c:pt>
                <c:pt idx="841">
                  <c:v>986.6</c:v>
                </c:pt>
                <c:pt idx="842">
                  <c:v>994.3</c:v>
                </c:pt>
                <c:pt idx="843">
                  <c:v>1030.2</c:v>
                </c:pt>
                <c:pt idx="844">
                  <c:v>1065.8</c:v>
                </c:pt>
                <c:pt idx="845">
                  <c:v>1093.3</c:v>
                </c:pt>
                <c:pt idx="846">
                  <c:v>1092.2</c:v>
                </c:pt>
                <c:pt idx="847">
                  <c:v>1120.5</c:v>
                </c:pt>
                <c:pt idx="848">
                  <c:v>1144</c:v>
                </c:pt>
                <c:pt idx="849">
                  <c:v>1141.4000000000001</c:v>
                </c:pt>
                <c:pt idx="850">
                  <c:v>1152.9000000000001</c:v>
                </c:pt>
                <c:pt idx="851">
                  <c:v>1113.5999999999999</c:v>
                </c:pt>
                <c:pt idx="852">
                  <c:v>1114.9000000000001</c:v>
                </c:pt>
                <c:pt idx="853">
                  <c:v>1166.9000000000001</c:v>
                </c:pt>
                <c:pt idx="854">
                  <c:v>1171.4000000000001</c:v>
                </c:pt>
                <c:pt idx="855">
                  <c:v>1128.7</c:v>
                </c:pt>
                <c:pt idx="856">
                  <c:v>1141.3</c:v>
                </c:pt>
                <c:pt idx="857">
                  <c:v>1123.5999999999999</c:v>
                </c:pt>
                <c:pt idx="858">
                  <c:v>1136.9000000000001</c:v>
                </c:pt>
                <c:pt idx="859">
                  <c:v>1139.4000000000001</c:v>
                </c:pt>
                <c:pt idx="860">
                  <c:v>1195.7</c:v>
                </c:pt>
                <c:pt idx="861">
                  <c:v>1194.8</c:v>
                </c:pt>
                <c:pt idx="862">
                  <c:v>1167.7</c:v>
                </c:pt>
                <c:pt idx="863">
                  <c:v>1158.7</c:v>
                </c:pt>
                <c:pt idx="864">
                  <c:v>1132.7</c:v>
                </c:pt>
                <c:pt idx="865">
                  <c:v>1162.2</c:v>
                </c:pt>
                <c:pt idx="866">
                  <c:v>1167.3</c:v>
                </c:pt>
                <c:pt idx="867">
                  <c:v>1120.0999999999999</c:v>
                </c:pt>
                <c:pt idx="868">
                  <c:v>1133.5</c:v>
                </c:pt>
                <c:pt idx="869">
                  <c:v>1148.0999999999999</c:v>
                </c:pt>
                <c:pt idx="870">
                  <c:v>1156</c:v>
                </c:pt>
                <c:pt idx="871">
                  <c:v>1158.5999999999999</c:v>
                </c:pt>
                <c:pt idx="872">
                  <c:v>1152.9000000000001</c:v>
                </c:pt>
                <c:pt idx="873">
                  <c:v>1147.5</c:v>
                </c:pt>
                <c:pt idx="874">
                  <c:v>1141.4000000000001</c:v>
                </c:pt>
                <c:pt idx="875">
                  <c:v>1133.5999999999999</c:v>
                </c:pt>
                <c:pt idx="876">
                  <c:v>1133.5</c:v>
                </c:pt>
                <c:pt idx="877">
                  <c:v>1154.8</c:v>
                </c:pt>
                <c:pt idx="878">
                  <c:v>1164.4000000000001</c:v>
                </c:pt>
                <c:pt idx="879">
                  <c:v>1155.5999999999999</c:v>
                </c:pt>
                <c:pt idx="880">
                  <c:v>1139.9000000000001</c:v>
                </c:pt>
                <c:pt idx="881">
                  <c:v>1163</c:v>
                </c:pt>
                <c:pt idx="882">
                  <c:v>1166.4000000000001</c:v>
                </c:pt>
                <c:pt idx="883">
                  <c:v>1159.4000000000001</c:v>
                </c:pt>
                <c:pt idx="884">
                  <c:v>1142.4000000000001</c:v>
                </c:pt>
                <c:pt idx="885">
                  <c:v>1145.0999999999999</c:v>
                </c:pt>
                <c:pt idx="886">
                  <c:v>1157.0999999999999</c:v>
                </c:pt>
                <c:pt idx="887">
                  <c:v>1152.9000000000001</c:v>
                </c:pt>
                <c:pt idx="888">
                  <c:v>1115.9000000000001</c:v>
                </c:pt>
                <c:pt idx="889">
                  <c:v>1123.5999999999999</c:v>
                </c:pt>
                <c:pt idx="890">
                  <c:v>1144.2</c:v>
                </c:pt>
                <c:pt idx="891">
                  <c:v>1134.2</c:v>
                </c:pt>
                <c:pt idx="892">
                  <c:v>1142.9000000000001</c:v>
                </c:pt>
                <c:pt idx="893">
                  <c:v>1147.5</c:v>
                </c:pt>
                <c:pt idx="894">
                  <c:v>1183.5999999999999</c:v>
                </c:pt>
                <c:pt idx="895">
                  <c:v>1163.3</c:v>
                </c:pt>
                <c:pt idx="896">
                  <c:v>1176.5999999999999</c:v>
                </c:pt>
                <c:pt idx="897">
                  <c:v>1162.2</c:v>
                </c:pt>
                <c:pt idx="898">
                  <c:v>1156.0999999999999</c:v>
                </c:pt>
                <c:pt idx="899">
                  <c:v>1152</c:v>
                </c:pt>
                <c:pt idx="900">
                  <c:v>1169.0999999999999</c:v>
                </c:pt>
                <c:pt idx="901">
                  <c:v>1163.4000000000001</c:v>
                </c:pt>
                <c:pt idx="902">
                  <c:v>1151.2</c:v>
                </c:pt>
                <c:pt idx="903">
                  <c:v>1175.2</c:v>
                </c:pt>
                <c:pt idx="904">
                  <c:v>1169</c:v>
                </c:pt>
                <c:pt idx="905">
                  <c:v>1152.3</c:v>
                </c:pt>
                <c:pt idx="906">
                  <c:v>1129.5999999999999</c:v>
                </c:pt>
                <c:pt idx="907">
                  <c:v>1141.4000000000001</c:v>
                </c:pt>
                <c:pt idx="908">
                  <c:v>1130.4000000000001</c:v>
                </c:pt>
                <c:pt idx="909">
                  <c:v>1112</c:v>
                </c:pt>
                <c:pt idx="910">
                  <c:v>1129.2</c:v>
                </c:pt>
                <c:pt idx="911">
                  <c:v>1148.5999999999999</c:v>
                </c:pt>
                <c:pt idx="912">
                  <c:v>1135.0999999999999</c:v>
                </c:pt>
                <c:pt idx="913">
                  <c:v>1158</c:v>
                </c:pt>
                <c:pt idx="914">
                  <c:v>1156.9000000000001</c:v>
                </c:pt>
                <c:pt idx="915">
                  <c:v>1157.5999999999999</c:v>
                </c:pt>
                <c:pt idx="916">
                  <c:v>1168.8</c:v>
                </c:pt>
                <c:pt idx="917">
                  <c:v>1152.3</c:v>
                </c:pt>
                <c:pt idx="918">
                  <c:v>1152.4000000000001</c:v>
                </c:pt>
                <c:pt idx="919">
                  <c:v>1145.5</c:v>
                </c:pt>
                <c:pt idx="920">
                  <c:v>1147</c:v>
                </c:pt>
                <c:pt idx="921">
                  <c:v>1150.0999999999999</c:v>
                </c:pt>
                <c:pt idx="922">
                  <c:v>1154.5</c:v>
                </c:pt>
                <c:pt idx="923">
                  <c:v>1140.7</c:v>
                </c:pt>
                <c:pt idx="924">
                  <c:v>1128</c:v>
                </c:pt>
                <c:pt idx="925">
                  <c:v>1103.5</c:v>
                </c:pt>
                <c:pt idx="926">
                  <c:v>1111.5</c:v>
                </c:pt>
                <c:pt idx="927">
                  <c:v>1116.5</c:v>
                </c:pt>
                <c:pt idx="928">
                  <c:v>1117.4000000000001</c:v>
                </c:pt>
                <c:pt idx="929">
                  <c:v>1116.0999999999999</c:v>
                </c:pt>
                <c:pt idx="930">
                  <c:v>1128.0999999999999</c:v>
                </c:pt>
                <c:pt idx="931">
                  <c:v>1150.0999999999999</c:v>
                </c:pt>
                <c:pt idx="932">
                  <c:v>1139.5999999999999</c:v>
                </c:pt>
                <c:pt idx="933">
                  <c:v>1120.5999999999999</c:v>
                </c:pt>
                <c:pt idx="934">
                  <c:v>1105.9000000000001</c:v>
                </c:pt>
                <c:pt idx="935">
                  <c:v>1101</c:v>
                </c:pt>
                <c:pt idx="936">
                  <c:v>1110</c:v>
                </c:pt>
                <c:pt idx="937">
                  <c:v>1105.2</c:v>
                </c:pt>
                <c:pt idx="938">
                  <c:v>1096.9000000000001</c:v>
                </c:pt>
                <c:pt idx="939">
                  <c:v>1096.9000000000001</c:v>
                </c:pt>
                <c:pt idx="940">
                  <c:v>1114.5</c:v>
                </c:pt>
                <c:pt idx="941">
                  <c:v>1117.7</c:v>
                </c:pt>
                <c:pt idx="942">
                  <c:v>1108.5999999999999</c:v>
                </c:pt>
                <c:pt idx="943">
                  <c:v>1109.0999999999999</c:v>
                </c:pt>
                <c:pt idx="944">
                  <c:v>1111.5</c:v>
                </c:pt>
                <c:pt idx="945">
                  <c:v>1105.3</c:v>
                </c:pt>
                <c:pt idx="946">
                  <c:v>1114.4000000000001</c:v>
                </c:pt>
                <c:pt idx="947">
                  <c:v>1125.7</c:v>
                </c:pt>
                <c:pt idx="948">
                  <c:v>1117.3</c:v>
                </c:pt>
                <c:pt idx="949">
                  <c:v>1132.5</c:v>
                </c:pt>
                <c:pt idx="950">
                  <c:v>1149.7</c:v>
                </c:pt>
                <c:pt idx="951">
                  <c:v>1156.7</c:v>
                </c:pt>
                <c:pt idx="952">
                  <c:v>1152.7</c:v>
                </c:pt>
                <c:pt idx="953">
                  <c:v>1157.2</c:v>
                </c:pt>
                <c:pt idx="954">
                  <c:v>1182.5999999999999</c:v>
                </c:pt>
                <c:pt idx="955">
                  <c:v>1176.5999999999999</c:v>
                </c:pt>
                <c:pt idx="956">
                  <c:v>1184.5999999999999</c:v>
                </c:pt>
                <c:pt idx="957">
                  <c:v>1199</c:v>
                </c:pt>
                <c:pt idx="958">
                  <c:v>1185.5999999999999</c:v>
                </c:pt>
                <c:pt idx="959">
                  <c:v>1208.2</c:v>
                </c:pt>
                <c:pt idx="960">
                  <c:v>1209.9000000000001</c:v>
                </c:pt>
                <c:pt idx="961">
                  <c:v>1220.3</c:v>
                </c:pt>
                <c:pt idx="962">
                  <c:v>1216.2</c:v>
                </c:pt>
                <c:pt idx="963">
                  <c:v>1183.4000000000001</c:v>
                </c:pt>
                <c:pt idx="964">
                  <c:v>1194.7</c:v>
                </c:pt>
                <c:pt idx="965">
                  <c:v>1183.2</c:v>
                </c:pt>
                <c:pt idx="966">
                  <c:v>1185.0999999999999</c:v>
                </c:pt>
                <c:pt idx="967">
                  <c:v>1186.4000000000001</c:v>
                </c:pt>
                <c:pt idx="968">
                  <c:v>1176.7</c:v>
                </c:pt>
                <c:pt idx="969">
                  <c:v>1188.5</c:v>
                </c:pt>
                <c:pt idx="970">
                  <c:v>1176.5999999999999</c:v>
                </c:pt>
                <c:pt idx="971">
                  <c:v>1174.2</c:v>
                </c:pt>
                <c:pt idx="972">
                  <c:v>1135.2</c:v>
                </c:pt>
                <c:pt idx="973">
                  <c:v>1094.3</c:v>
                </c:pt>
                <c:pt idx="974">
                  <c:v>1092.8</c:v>
                </c:pt>
                <c:pt idx="975">
                  <c:v>1111.5999999999999</c:v>
                </c:pt>
                <c:pt idx="976">
                  <c:v>1132.4000000000001</c:v>
                </c:pt>
                <c:pt idx="977">
                  <c:v>1122</c:v>
                </c:pt>
                <c:pt idx="978">
                  <c:v>1113.4000000000001</c:v>
                </c:pt>
                <c:pt idx="979">
                  <c:v>1129.9000000000001</c:v>
                </c:pt>
                <c:pt idx="980">
                  <c:v>1140.8</c:v>
                </c:pt>
                <c:pt idx="981">
                  <c:v>1152.5</c:v>
                </c:pt>
                <c:pt idx="982">
                  <c:v>1141.5</c:v>
                </c:pt>
                <c:pt idx="983">
                  <c:v>1150</c:v>
                </c:pt>
                <c:pt idx="984">
                  <c:v>1154.5999999999999</c:v>
                </c:pt>
                <c:pt idx="985">
                  <c:v>1143.4000000000001</c:v>
                </c:pt>
                <c:pt idx="986">
                  <c:v>1138</c:v>
                </c:pt>
                <c:pt idx="987">
                  <c:v>1126</c:v>
                </c:pt>
                <c:pt idx="988">
                  <c:v>1138.7</c:v>
                </c:pt>
                <c:pt idx="989">
                  <c:v>1148</c:v>
                </c:pt>
                <c:pt idx="990">
                  <c:v>1147.0999999999999</c:v>
                </c:pt>
                <c:pt idx="991">
                  <c:v>1149.0999999999999</c:v>
                </c:pt>
                <c:pt idx="992">
                  <c:v>1147</c:v>
                </c:pt>
                <c:pt idx="993">
                  <c:v>1156.8</c:v>
                </c:pt>
                <c:pt idx="994">
                  <c:v>1170.7</c:v>
                </c:pt>
                <c:pt idx="995">
                  <c:v>1171.7</c:v>
                </c:pt>
                <c:pt idx="996">
                  <c:v>1177.4000000000001</c:v>
                </c:pt>
                <c:pt idx="997">
                  <c:v>1176.9000000000001</c:v>
                </c:pt>
                <c:pt idx="998">
                  <c:v>1189</c:v>
                </c:pt>
                <c:pt idx="999">
                  <c:v>1186.7</c:v>
                </c:pt>
                <c:pt idx="1000">
                  <c:v>1201.9000000000001</c:v>
                </c:pt>
                <c:pt idx="1001">
                  <c:v>1218.0999999999999</c:v>
                </c:pt>
                <c:pt idx="1002">
                  <c:v>1208.5</c:v>
                </c:pt>
                <c:pt idx="1003">
                  <c:v>1188.9000000000001</c:v>
                </c:pt>
                <c:pt idx="1004">
                  <c:v>1185.0999999999999</c:v>
                </c:pt>
                <c:pt idx="1005">
                  <c:v>1187.2</c:v>
                </c:pt>
                <c:pt idx="1006">
                  <c:v>1183.9000000000001</c:v>
                </c:pt>
                <c:pt idx="1007">
                  <c:v>1196.9000000000001</c:v>
                </c:pt>
                <c:pt idx="1008">
                  <c:v>1210.7</c:v>
                </c:pt>
                <c:pt idx="1009">
                  <c:v>1204.4000000000001</c:v>
                </c:pt>
                <c:pt idx="1010">
                  <c:v>1212.8</c:v>
                </c:pt>
                <c:pt idx="1011">
                  <c:v>1196.8</c:v>
                </c:pt>
                <c:pt idx="1012">
                  <c:v>1222.8</c:v>
                </c:pt>
                <c:pt idx="1013">
                  <c:v>1227.4000000000001</c:v>
                </c:pt>
                <c:pt idx="1014">
                  <c:v>1236.0999999999999</c:v>
                </c:pt>
                <c:pt idx="1015">
                  <c:v>1243.2</c:v>
                </c:pt>
                <c:pt idx="1016">
                  <c:v>1219.8</c:v>
                </c:pt>
                <c:pt idx="1017">
                  <c:v>1234.3</c:v>
                </c:pt>
                <c:pt idx="1018">
                  <c:v>1247.5</c:v>
                </c:pt>
                <c:pt idx="1019">
                  <c:v>1255</c:v>
                </c:pt>
                <c:pt idx="1020">
                  <c:v>1293.5999999999999</c:v>
                </c:pt>
                <c:pt idx="1021">
                  <c:v>1304.2</c:v>
                </c:pt>
                <c:pt idx="1022">
                  <c:v>1295.4000000000001</c:v>
                </c:pt>
                <c:pt idx="1023">
                  <c:v>1285.9000000000001</c:v>
                </c:pt>
                <c:pt idx="1024">
                  <c:v>1284.5</c:v>
                </c:pt>
                <c:pt idx="1025">
                  <c:v>1288</c:v>
                </c:pt>
                <c:pt idx="1026">
                  <c:v>1276.5</c:v>
                </c:pt>
                <c:pt idx="1027">
                  <c:v>1292.5999999999999</c:v>
                </c:pt>
                <c:pt idx="1028">
                  <c:v>1314.6</c:v>
                </c:pt>
                <c:pt idx="1029">
                  <c:v>1298.4000000000001</c:v>
                </c:pt>
                <c:pt idx="1030">
                  <c:v>1270.4000000000001</c:v>
                </c:pt>
                <c:pt idx="1031">
                  <c:v>1276.9000000000001</c:v>
                </c:pt>
                <c:pt idx="1032">
                  <c:v>1276</c:v>
                </c:pt>
                <c:pt idx="1033">
                  <c:v>1282.5999999999999</c:v>
                </c:pt>
                <c:pt idx="1034">
                  <c:v>1256.0999999999999</c:v>
                </c:pt>
                <c:pt idx="1035">
                  <c:v>1194.8</c:v>
                </c:pt>
                <c:pt idx="1036">
                  <c:v>1180.2</c:v>
                </c:pt>
                <c:pt idx="1037">
                  <c:v>1146.5999999999999</c:v>
                </c:pt>
                <c:pt idx="1038">
                  <c:v>1232.8</c:v>
                </c:pt>
                <c:pt idx="1039">
                  <c:v>1207.0999999999999</c:v>
                </c:pt>
                <c:pt idx="1040">
                  <c:v>1235.5</c:v>
                </c:pt>
                <c:pt idx="1041">
                  <c:v>1225.4000000000001</c:v>
                </c:pt>
                <c:pt idx="1042">
                  <c:v>1194.7</c:v>
                </c:pt>
                <c:pt idx="1043">
                  <c:v>1193.0999999999999</c:v>
                </c:pt>
                <c:pt idx="1044">
                  <c:v>1215.5</c:v>
                </c:pt>
                <c:pt idx="1045">
                  <c:v>1190.3</c:v>
                </c:pt>
                <c:pt idx="1046">
                  <c:v>1142.4000000000001</c:v>
                </c:pt>
                <c:pt idx="1047">
                  <c:v>1136.4000000000001</c:v>
                </c:pt>
                <c:pt idx="1048">
                  <c:v>1156.5999999999999</c:v>
                </c:pt>
                <c:pt idx="1049">
                  <c:v>1097</c:v>
                </c:pt>
                <c:pt idx="1050">
                  <c:v>1135</c:v>
                </c:pt>
                <c:pt idx="1051">
                  <c:v>1145.3</c:v>
                </c:pt>
                <c:pt idx="1052">
                  <c:v>1169.8</c:v>
                </c:pt>
                <c:pt idx="1053">
                  <c:v>1176.8</c:v>
                </c:pt>
                <c:pt idx="1054">
                  <c:v>1154.2</c:v>
                </c:pt>
                <c:pt idx="1055">
                  <c:v>1159</c:v>
                </c:pt>
                <c:pt idx="1056">
                  <c:v>1183</c:v>
                </c:pt>
                <c:pt idx="1057">
                  <c:v>1135.3</c:v>
                </c:pt>
                <c:pt idx="1058">
                  <c:v>1114.4000000000001</c:v>
                </c:pt>
                <c:pt idx="1059">
                  <c:v>1103.0999999999999</c:v>
                </c:pt>
                <c:pt idx="1060">
                  <c:v>1107.3</c:v>
                </c:pt>
                <c:pt idx="1061">
                  <c:v>1132.7</c:v>
                </c:pt>
                <c:pt idx="1062">
                  <c:v>1145.5</c:v>
                </c:pt>
                <c:pt idx="1063">
                  <c:v>1153.3</c:v>
                </c:pt>
                <c:pt idx="1064">
                  <c:v>1157.9000000000001</c:v>
                </c:pt>
                <c:pt idx="1065">
                  <c:v>1161.3</c:v>
                </c:pt>
                <c:pt idx="1066">
                  <c:v>1158.0999999999999</c:v>
                </c:pt>
                <c:pt idx="1067">
                  <c:v>1164.9000000000001</c:v>
                </c:pt>
                <c:pt idx="1068">
                  <c:v>1185.4000000000001</c:v>
                </c:pt>
                <c:pt idx="1069">
                  <c:v>1172.4000000000001</c:v>
                </c:pt>
                <c:pt idx="1070">
                  <c:v>1150</c:v>
                </c:pt>
                <c:pt idx="1071">
                  <c:v>1137.9000000000001</c:v>
                </c:pt>
                <c:pt idx="1072">
                  <c:v>1130.5999999999999</c:v>
                </c:pt>
                <c:pt idx="1073">
                  <c:v>1134.2</c:v>
                </c:pt>
                <c:pt idx="1074">
                  <c:v>1113.7</c:v>
                </c:pt>
                <c:pt idx="1075">
                  <c:v>1103.9000000000001</c:v>
                </c:pt>
                <c:pt idx="1076">
                  <c:v>1100.0999999999999</c:v>
                </c:pt>
                <c:pt idx="1077">
                  <c:v>1119</c:v>
                </c:pt>
                <c:pt idx="1078">
                  <c:v>1117.5</c:v>
                </c:pt>
                <c:pt idx="1079">
                  <c:v>1140.8</c:v>
                </c:pt>
                <c:pt idx="1080">
                  <c:v>1147.8</c:v>
                </c:pt>
                <c:pt idx="1081">
                  <c:v>1148.7</c:v>
                </c:pt>
                <c:pt idx="1082">
                  <c:v>1172.3</c:v>
                </c:pt>
                <c:pt idx="1083">
                  <c:v>1174.8</c:v>
                </c:pt>
                <c:pt idx="1084">
                  <c:v>1174.9000000000001</c:v>
                </c:pt>
                <c:pt idx="1085">
                  <c:v>1153.0999999999999</c:v>
                </c:pt>
                <c:pt idx="1086">
                  <c:v>1147.5</c:v>
                </c:pt>
                <c:pt idx="1087">
                  <c:v>1142.5999999999999</c:v>
                </c:pt>
                <c:pt idx="1088">
                  <c:v>1160.3</c:v>
                </c:pt>
                <c:pt idx="1089">
                  <c:v>1169.8</c:v>
                </c:pt>
                <c:pt idx="1090">
                  <c:v>1166.4000000000001</c:v>
                </c:pt>
                <c:pt idx="1091">
                  <c:v>1175.3</c:v>
                </c:pt>
                <c:pt idx="1092">
                  <c:v>1189.4000000000001</c:v>
                </c:pt>
                <c:pt idx="1093">
                  <c:v>1183.9000000000001</c:v>
                </c:pt>
                <c:pt idx="1094">
                  <c:v>1191.4000000000001</c:v>
                </c:pt>
                <c:pt idx="1095">
                  <c:v>1174.5999999999999</c:v>
                </c:pt>
                <c:pt idx="1096">
                  <c:v>1190.3</c:v>
                </c:pt>
                <c:pt idx="1097">
                  <c:v>1189.7</c:v>
                </c:pt>
                <c:pt idx="1098">
                  <c:v>1205.9000000000001</c:v>
                </c:pt>
                <c:pt idx="1099">
                  <c:v>1197.0999999999999</c:v>
                </c:pt>
                <c:pt idx="1100">
                  <c:v>1199.0999999999999</c:v>
                </c:pt>
                <c:pt idx="1101">
                  <c:v>1199.5</c:v>
                </c:pt>
                <c:pt idx="1102">
                  <c:v>1192.3</c:v>
                </c:pt>
                <c:pt idx="1103">
                  <c:v>1173.5999999999999</c:v>
                </c:pt>
                <c:pt idx="1104">
                  <c:v>1167</c:v>
                </c:pt>
                <c:pt idx="1105">
                  <c:v>1173.5</c:v>
                </c:pt>
                <c:pt idx="1106">
                  <c:v>1182</c:v>
                </c:pt>
                <c:pt idx="1107">
                  <c:v>1196.7</c:v>
                </c:pt>
                <c:pt idx="1108">
                  <c:v>1184.5999999999999</c:v>
                </c:pt>
                <c:pt idx="1109">
                  <c:v>1188.3</c:v>
                </c:pt>
                <c:pt idx="1110">
                  <c:v>1173.3</c:v>
                </c:pt>
                <c:pt idx="1111">
                  <c:v>1180.0999999999999</c:v>
                </c:pt>
                <c:pt idx="1112">
                  <c:v>1152.3</c:v>
                </c:pt>
                <c:pt idx="1113">
                  <c:v>1142.0999999999999</c:v>
                </c:pt>
                <c:pt idx="1114">
                  <c:v>1148</c:v>
                </c:pt>
                <c:pt idx="1115">
                  <c:v>1151.8</c:v>
                </c:pt>
                <c:pt idx="1116">
                  <c:v>1154.7</c:v>
                </c:pt>
                <c:pt idx="1117">
                  <c:v>1141.0999999999999</c:v>
                </c:pt>
                <c:pt idx="1118">
                  <c:v>1156.5</c:v>
                </c:pt>
                <c:pt idx="1119">
                  <c:v>1178.2</c:v>
                </c:pt>
                <c:pt idx="1120">
                  <c:v>1171.0999999999999</c:v>
                </c:pt>
                <c:pt idx="1121">
                  <c:v>1162</c:v>
                </c:pt>
                <c:pt idx="1122">
                  <c:v>1145.5999999999999</c:v>
                </c:pt>
                <c:pt idx="1123">
                  <c:v>1135.9000000000001</c:v>
                </c:pt>
                <c:pt idx="1124">
                  <c:v>1142.8</c:v>
                </c:pt>
                <c:pt idx="1125">
                  <c:v>1138.8</c:v>
                </c:pt>
                <c:pt idx="1126">
                  <c:v>1149.4000000000001</c:v>
                </c:pt>
                <c:pt idx="1127">
                  <c:v>1147.4000000000001</c:v>
                </c:pt>
                <c:pt idx="1128">
                  <c:v>1142.2</c:v>
                </c:pt>
                <c:pt idx="1129">
                  <c:v>1139.4000000000001</c:v>
                </c:pt>
                <c:pt idx="1130">
                  <c:v>1126.9000000000001</c:v>
                </c:pt>
                <c:pt idx="1131">
                  <c:v>1133.4000000000001</c:v>
                </c:pt>
                <c:pt idx="1132">
                  <c:v>1137.5999999999999</c:v>
                </c:pt>
                <c:pt idx="1133">
                  <c:v>1129.2</c:v>
                </c:pt>
                <c:pt idx="1134">
                  <c:v>1129.4000000000001</c:v>
                </c:pt>
                <c:pt idx="1135">
                  <c:v>1135.8</c:v>
                </c:pt>
                <c:pt idx="1136">
                  <c:v>1130.8</c:v>
                </c:pt>
                <c:pt idx="1137">
                  <c:v>1120.5999999999999</c:v>
                </c:pt>
                <c:pt idx="1138">
                  <c:v>1131.5999999999999</c:v>
                </c:pt>
                <c:pt idx="1139">
                  <c:v>1126.7</c:v>
                </c:pt>
                <c:pt idx="1140">
                  <c:v>1128.4000000000001</c:v>
                </c:pt>
                <c:pt idx="1141">
                  <c:v>1129.5</c:v>
                </c:pt>
                <c:pt idx="1142">
                  <c:v>1143.0999999999999</c:v>
                </c:pt>
                <c:pt idx="1143">
                  <c:v>1145.7</c:v>
                </c:pt>
                <c:pt idx="1144">
                  <c:v>1141.5999999999999</c:v>
                </c:pt>
                <c:pt idx="1145">
                  <c:v>1151.5</c:v>
                </c:pt>
                <c:pt idx="1146">
                  <c:v>1140</c:v>
                </c:pt>
                <c:pt idx="1147">
                  <c:v>1151.9000000000001</c:v>
                </c:pt>
                <c:pt idx="1148">
                  <c:v>1142.3</c:v>
                </c:pt>
                <c:pt idx="1149">
                  <c:v>1142.0999999999999</c:v>
                </c:pt>
                <c:pt idx="1150">
                  <c:v>1133.5999999999999</c:v>
                </c:pt>
                <c:pt idx="1151">
                  <c:v>1136.5</c:v>
                </c:pt>
                <c:pt idx="1152">
                  <c:v>1131.7</c:v>
                </c:pt>
                <c:pt idx="1153">
                  <c:v>1140</c:v>
                </c:pt>
                <c:pt idx="1154">
                  <c:v>1138.0999999999999</c:v>
                </c:pt>
                <c:pt idx="1155">
                  <c:v>1158.0999999999999</c:v>
                </c:pt>
                <c:pt idx="1156">
                  <c:v>1154.5</c:v>
                </c:pt>
                <c:pt idx="1157">
                  <c:v>1163.9000000000001</c:v>
                </c:pt>
                <c:pt idx="1158">
                  <c:v>1156</c:v>
                </c:pt>
                <c:pt idx="1159">
                  <c:v>1157.5</c:v>
                </c:pt>
                <c:pt idx="1160">
                  <c:v>1160.8</c:v>
                </c:pt>
                <c:pt idx="1161">
                  <c:v>1168.3</c:v>
                </c:pt>
                <c:pt idx="1162">
                  <c:v>1173.5999999999999</c:v>
                </c:pt>
                <c:pt idx="1163">
                  <c:v>1166.2</c:v>
                </c:pt>
                <c:pt idx="1164">
                  <c:v>1164.0999999999999</c:v>
                </c:pt>
                <c:pt idx="1165">
                  <c:v>1172</c:v>
                </c:pt>
                <c:pt idx="1166">
                  <c:v>1157.4000000000001</c:v>
                </c:pt>
                <c:pt idx="1167">
                  <c:v>1140.5999999999999</c:v>
                </c:pt>
                <c:pt idx="1168">
                  <c:v>1155.5999999999999</c:v>
                </c:pt>
                <c:pt idx="1169">
                  <c:v>1147.0999999999999</c:v>
                </c:pt>
                <c:pt idx="1170">
                  <c:v>1143.5</c:v>
                </c:pt>
                <c:pt idx="1171">
                  <c:v>1150.9000000000001</c:v>
                </c:pt>
                <c:pt idx="1172">
                  <c:v>1147.0999999999999</c:v>
                </c:pt>
                <c:pt idx="1173">
                  <c:v>1141.5</c:v>
                </c:pt>
                <c:pt idx="1174">
                  <c:v>1122</c:v>
                </c:pt>
                <c:pt idx="1175">
                  <c:v>1125.5</c:v>
                </c:pt>
                <c:pt idx="1176">
                  <c:v>1132.2</c:v>
                </c:pt>
                <c:pt idx="1177">
                  <c:v>1126.5</c:v>
                </c:pt>
                <c:pt idx="1178">
                  <c:v>1119</c:v>
                </c:pt>
                <c:pt idx="1179">
                  <c:v>1107.2</c:v>
                </c:pt>
                <c:pt idx="1180">
                  <c:v>1148.5</c:v>
                </c:pt>
                <c:pt idx="1181">
                  <c:v>1165.7</c:v>
                </c:pt>
                <c:pt idx="1182">
                  <c:v>1166</c:v>
                </c:pt>
                <c:pt idx="1183">
                  <c:v>1175</c:v>
                </c:pt>
                <c:pt idx="1184">
                  <c:v>1175.0999999999999</c:v>
                </c:pt>
                <c:pt idx="1185">
                  <c:v>1165.9000000000001</c:v>
                </c:pt>
                <c:pt idx="1186">
                  <c:v>1169.0999999999999</c:v>
                </c:pt>
                <c:pt idx="1187">
                  <c:v>1181.0999999999999</c:v>
                </c:pt>
                <c:pt idx="1188">
                  <c:v>1198.0999999999999</c:v>
                </c:pt>
                <c:pt idx="1189">
                  <c:v>1188.5</c:v>
                </c:pt>
                <c:pt idx="1190">
                  <c:v>1192.5</c:v>
                </c:pt>
                <c:pt idx="1191">
                  <c:v>1199.9000000000001</c:v>
                </c:pt>
                <c:pt idx="1192">
                  <c:v>1187.7</c:v>
                </c:pt>
                <c:pt idx="1193">
                  <c:v>1199.4000000000001</c:v>
                </c:pt>
                <c:pt idx="1194">
                  <c:v>1214</c:v>
                </c:pt>
                <c:pt idx="1195">
                  <c:v>1223.7</c:v>
                </c:pt>
                <c:pt idx="1196">
                  <c:v>1223.3</c:v>
                </c:pt>
                <c:pt idx="1197">
                  <c:v>1216.3</c:v>
                </c:pt>
                <c:pt idx="1198">
                  <c:v>1219.9000000000001</c:v>
                </c:pt>
                <c:pt idx="1199">
                  <c:v>1234.9000000000001</c:v>
                </c:pt>
                <c:pt idx="1200">
                  <c:v>1224.8</c:v>
                </c:pt>
                <c:pt idx="1201">
                  <c:v>1243.4000000000001</c:v>
                </c:pt>
                <c:pt idx="1202">
                  <c:v>1254.2</c:v>
                </c:pt>
                <c:pt idx="1203">
                  <c:v>1242.5999999999999</c:v>
                </c:pt>
                <c:pt idx="1204">
                  <c:v>1253.0999999999999</c:v>
                </c:pt>
                <c:pt idx="1205">
                  <c:v>1243.3</c:v>
                </c:pt>
                <c:pt idx="1206">
                  <c:v>1214.8</c:v>
                </c:pt>
                <c:pt idx="1207">
                  <c:v>1229.9000000000001</c:v>
                </c:pt>
                <c:pt idx="1208">
                  <c:v>1244.2</c:v>
                </c:pt>
                <c:pt idx="1209">
                  <c:v>1247</c:v>
                </c:pt>
                <c:pt idx="1210">
                  <c:v>1242.2</c:v>
                </c:pt>
                <c:pt idx="1211">
                  <c:v>1254.7</c:v>
                </c:pt>
                <c:pt idx="1212">
                  <c:v>1276.3</c:v>
                </c:pt>
                <c:pt idx="1213">
                  <c:v>1271.7</c:v>
                </c:pt>
                <c:pt idx="1214">
                  <c:v>1254.7</c:v>
                </c:pt>
                <c:pt idx="1215">
                  <c:v>1268.2</c:v>
                </c:pt>
                <c:pt idx="1216">
                  <c:v>1255.9000000000001</c:v>
                </c:pt>
                <c:pt idx="1217">
                  <c:v>1234.5999999999999</c:v>
                </c:pt>
                <c:pt idx="1218">
                  <c:v>1244.5999999999999</c:v>
                </c:pt>
                <c:pt idx="1219">
                  <c:v>1247.9000000000001</c:v>
                </c:pt>
                <c:pt idx="1220">
                  <c:v>1226.9000000000001</c:v>
                </c:pt>
                <c:pt idx="1221">
                  <c:v>1236.9000000000001</c:v>
                </c:pt>
                <c:pt idx="1222">
                  <c:v>1246.9000000000001</c:v>
                </c:pt>
                <c:pt idx="1223">
                  <c:v>1246.0999999999999</c:v>
                </c:pt>
                <c:pt idx="1224">
                  <c:v>1233.4000000000001</c:v>
                </c:pt>
                <c:pt idx="1225">
                  <c:v>1254.7</c:v>
                </c:pt>
                <c:pt idx="1226">
                  <c:v>1249.0999999999999</c:v>
                </c:pt>
                <c:pt idx="1227">
                  <c:v>1244.7</c:v>
                </c:pt>
                <c:pt idx="1228">
                  <c:v>1251</c:v>
                </c:pt>
                <c:pt idx="1229">
                  <c:v>1235.9000000000001</c:v>
                </c:pt>
                <c:pt idx="1230">
                  <c:v>1238.2</c:v>
                </c:pt>
                <c:pt idx="1231">
                  <c:v>1251.3</c:v>
                </c:pt>
                <c:pt idx="1232">
                  <c:v>1247.4000000000001</c:v>
                </c:pt>
                <c:pt idx="1233">
                  <c:v>1250.0999999999999</c:v>
                </c:pt>
                <c:pt idx="1234">
                  <c:v>1230.9000000000001</c:v>
                </c:pt>
                <c:pt idx="1235">
                  <c:v>1237.2</c:v>
                </c:pt>
                <c:pt idx="1236">
                  <c:v>1242.7</c:v>
                </c:pt>
                <c:pt idx="1237">
                  <c:v>1241.4000000000001</c:v>
                </c:pt>
                <c:pt idx="1238">
                  <c:v>1241.7</c:v>
                </c:pt>
                <c:pt idx="1239">
                  <c:v>1238</c:v>
                </c:pt>
                <c:pt idx="1240">
                  <c:v>1241.2</c:v>
                </c:pt>
                <c:pt idx="1241">
                  <c:v>1244.0999999999999</c:v>
                </c:pt>
                <c:pt idx="1242">
                  <c:v>1230.5999999999999</c:v>
                </c:pt>
                <c:pt idx="1243">
                  <c:v>1229.3</c:v>
                </c:pt>
                <c:pt idx="1244">
                  <c:v>1238</c:v>
                </c:pt>
                <c:pt idx="1245">
                  <c:v>1233</c:v>
                </c:pt>
                <c:pt idx="1246">
                  <c:v>1222.5999999999999</c:v>
                </c:pt>
                <c:pt idx="1247">
                  <c:v>1219.2</c:v>
                </c:pt>
                <c:pt idx="1248">
                  <c:v>1220.2</c:v>
                </c:pt>
                <c:pt idx="1249">
                  <c:v>1212.2</c:v>
                </c:pt>
                <c:pt idx="1250">
                  <c:v>1217</c:v>
                </c:pt>
                <c:pt idx="1251">
                  <c:v>1208.0999999999999</c:v>
                </c:pt>
                <c:pt idx="1252">
                  <c:v>1206.4000000000001</c:v>
                </c:pt>
                <c:pt idx="1253">
                  <c:v>1201.7</c:v>
                </c:pt>
                <c:pt idx="1254">
                  <c:v>1206.8</c:v>
                </c:pt>
                <c:pt idx="1255">
                  <c:v>1211.3</c:v>
                </c:pt>
                <c:pt idx="1256">
                  <c:v>1223</c:v>
                </c:pt>
                <c:pt idx="1257">
                  <c:v>1219.5999999999999</c:v>
                </c:pt>
                <c:pt idx="1258">
                  <c:v>1225.5</c:v>
                </c:pt>
                <c:pt idx="1259">
                  <c:v>1239.9000000000001</c:v>
                </c:pt>
                <c:pt idx="1260">
                  <c:v>1245.4000000000001</c:v>
                </c:pt>
                <c:pt idx="1261">
                  <c:v>1257.4000000000001</c:v>
                </c:pt>
                <c:pt idx="1262">
                  <c:v>1258.8</c:v>
                </c:pt>
                <c:pt idx="1263">
                  <c:v>1260.8</c:v>
                </c:pt>
                <c:pt idx="1264">
                  <c:v>1257.3</c:v>
                </c:pt>
                <c:pt idx="1265">
                  <c:v>1257.3</c:v>
                </c:pt>
                <c:pt idx="1266">
                  <c:v>1267.8</c:v>
                </c:pt>
                <c:pt idx="1267">
                  <c:v>1263.8</c:v>
                </c:pt>
                <c:pt idx="1268">
                  <c:v>1275.4000000000001</c:v>
                </c:pt>
                <c:pt idx="1269">
                  <c:v>1272.5999999999999</c:v>
                </c:pt>
                <c:pt idx="1270">
                  <c:v>1270.9000000000001</c:v>
                </c:pt>
                <c:pt idx="1271">
                  <c:v>1263.7</c:v>
                </c:pt>
                <c:pt idx="1272">
                  <c:v>1237.0999999999999</c:v>
                </c:pt>
                <c:pt idx="1273">
                  <c:v>1249.5999999999999</c:v>
                </c:pt>
                <c:pt idx="1274">
                  <c:v>1235.2</c:v>
                </c:pt>
                <c:pt idx="1275">
                  <c:v>1240</c:v>
                </c:pt>
                <c:pt idx="1276">
                  <c:v>1223.3</c:v>
                </c:pt>
                <c:pt idx="1277">
                  <c:v>1232.5</c:v>
                </c:pt>
                <c:pt idx="1278">
                  <c:v>1241.9000000000001</c:v>
                </c:pt>
                <c:pt idx="1279">
                  <c:v>1254.8</c:v>
                </c:pt>
                <c:pt idx="1280">
                  <c:v>1251.5999999999999</c:v>
                </c:pt>
                <c:pt idx="1281">
                  <c:v>1248.4000000000001</c:v>
                </c:pt>
                <c:pt idx="1282">
                  <c:v>1263.5999999999999</c:v>
                </c:pt>
                <c:pt idx="1283">
                  <c:v>1264.2</c:v>
                </c:pt>
                <c:pt idx="1284">
                  <c:v>1261</c:v>
                </c:pt>
                <c:pt idx="1285">
                  <c:v>1275.0999999999999</c:v>
                </c:pt>
                <c:pt idx="1286">
                  <c:v>1262.8</c:v>
                </c:pt>
                <c:pt idx="1287">
                  <c:v>1272.9000000000001</c:v>
                </c:pt>
                <c:pt idx="1288">
                  <c:v>1258.9000000000001</c:v>
                </c:pt>
                <c:pt idx="1289">
                  <c:v>1262.3</c:v>
                </c:pt>
                <c:pt idx="1290">
                  <c:v>1266.0999999999999</c:v>
                </c:pt>
                <c:pt idx="1291">
                  <c:v>1264.8</c:v>
                </c:pt>
                <c:pt idx="1292">
                  <c:v>1268.0999999999999</c:v>
                </c:pt>
                <c:pt idx="1293">
                  <c:v>1259.7</c:v>
                </c:pt>
                <c:pt idx="1294">
                  <c:v>1265.7</c:v>
                </c:pt>
                <c:pt idx="1295">
                  <c:v>1256.5</c:v>
                </c:pt>
                <c:pt idx="1296">
                  <c:v>1251.7</c:v>
                </c:pt>
                <c:pt idx="1297">
                  <c:v>1244.7</c:v>
                </c:pt>
                <c:pt idx="1298">
                  <c:v>1254.0999999999999</c:v>
                </c:pt>
                <c:pt idx="1299">
                  <c:v>1255.2</c:v>
                </c:pt>
                <c:pt idx="1300">
                  <c:v>1244.7</c:v>
                </c:pt>
                <c:pt idx="1301">
                  <c:v>1246.5</c:v>
                </c:pt>
                <c:pt idx="1302">
                  <c:v>1241.0999999999999</c:v>
                </c:pt>
                <c:pt idx="1303">
                  <c:v>1241.2</c:v>
                </c:pt>
                <c:pt idx="1304">
                  <c:v>1239</c:v>
                </c:pt>
                <c:pt idx="1305">
                  <c:v>1238.2</c:v>
                </c:pt>
                <c:pt idx="1306">
                  <c:v>1248.9000000000001</c:v>
                </c:pt>
                <c:pt idx="1307">
                  <c:v>1245.8</c:v>
                </c:pt>
                <c:pt idx="1308">
                  <c:v>1240</c:v>
                </c:pt>
                <c:pt idx="1309">
                  <c:v>1231.5999999999999</c:v>
                </c:pt>
                <c:pt idx="1310">
                  <c:v>1225.5</c:v>
                </c:pt>
                <c:pt idx="1311">
                  <c:v>1224.9000000000001</c:v>
                </c:pt>
                <c:pt idx="1312">
                  <c:v>1218.4000000000001</c:v>
                </c:pt>
                <c:pt idx="1313">
                  <c:v>1206.7</c:v>
                </c:pt>
                <c:pt idx="1314">
                  <c:v>1215.4000000000001</c:v>
                </c:pt>
                <c:pt idx="1315">
                  <c:v>1226.5</c:v>
                </c:pt>
                <c:pt idx="1316">
                  <c:v>1225.3</c:v>
                </c:pt>
                <c:pt idx="1317">
                  <c:v>1225.7</c:v>
                </c:pt>
                <c:pt idx="1318">
                  <c:v>1214</c:v>
                </c:pt>
                <c:pt idx="1319">
                  <c:v>1216.5</c:v>
                </c:pt>
                <c:pt idx="1320">
                  <c:v>1211.5</c:v>
                </c:pt>
                <c:pt idx="1321">
                  <c:v>1230</c:v>
                </c:pt>
                <c:pt idx="1322">
                  <c:v>1225.0999999999999</c:v>
                </c:pt>
                <c:pt idx="1323">
                  <c:v>1210.3</c:v>
                </c:pt>
                <c:pt idx="1324">
                  <c:v>1205.3</c:v>
                </c:pt>
                <c:pt idx="1325">
                  <c:v>1191.5</c:v>
                </c:pt>
                <c:pt idx="1326">
                  <c:v>1193.7</c:v>
                </c:pt>
                <c:pt idx="1327">
                  <c:v>1216.3</c:v>
                </c:pt>
                <c:pt idx="1328">
                  <c:v>1225.4000000000001</c:v>
                </c:pt>
                <c:pt idx="1329">
                  <c:v>1235.5</c:v>
                </c:pt>
                <c:pt idx="1330">
                  <c:v>1231.5999999999999</c:v>
                </c:pt>
                <c:pt idx="1331">
                  <c:v>1230.2</c:v>
                </c:pt>
                <c:pt idx="1332">
                  <c:v>1219.5999999999999</c:v>
                </c:pt>
                <c:pt idx="1333">
                  <c:v>1202.2</c:v>
                </c:pt>
                <c:pt idx="1334">
                  <c:v>1194.9000000000001</c:v>
                </c:pt>
                <c:pt idx="1335">
                  <c:v>1205.0999999999999</c:v>
                </c:pt>
                <c:pt idx="1336">
                  <c:v>1201.2</c:v>
                </c:pt>
                <c:pt idx="1337">
                  <c:v>1199.2</c:v>
                </c:pt>
                <c:pt idx="1338">
                  <c:v>1186.7</c:v>
                </c:pt>
                <c:pt idx="1339">
                  <c:v>1185.5</c:v>
                </c:pt>
                <c:pt idx="1340">
                  <c:v>1193.7</c:v>
                </c:pt>
                <c:pt idx="1341">
                  <c:v>1210.3</c:v>
                </c:pt>
                <c:pt idx="1342">
                  <c:v>1204.7</c:v>
                </c:pt>
                <c:pt idx="1343">
                  <c:v>1204.7</c:v>
                </c:pt>
                <c:pt idx="1344">
                  <c:v>1186</c:v>
                </c:pt>
                <c:pt idx="1345">
                  <c:v>1180.3</c:v>
                </c:pt>
                <c:pt idx="1346">
                  <c:v>1176</c:v>
                </c:pt>
                <c:pt idx="1347">
                  <c:v>1175.2</c:v>
                </c:pt>
                <c:pt idx="1348" formatCode="General">
                  <c:v>1179.2</c:v>
                </c:pt>
                <c:pt idx="1349" formatCode="General">
                  <c:v>1168.2</c:v>
                </c:pt>
                <c:pt idx="1350" formatCode="General">
                  <c:v>1145.5999999999999</c:v>
                </c:pt>
                <c:pt idx="1351" formatCode="General">
                  <c:v>1120.7</c:v>
                </c:pt>
                <c:pt idx="1352" formatCode="General">
                  <c:v>1092.4000000000001</c:v>
                </c:pt>
                <c:pt idx="1353" formatCode="General">
                  <c:v>1027.4000000000001</c:v>
                </c:pt>
                <c:pt idx="1354" formatCode="General">
                  <c:v>1000.9</c:v>
                </c:pt>
                <c:pt idx="1355" formatCode="General">
                  <c:v>979.4</c:v>
                </c:pt>
                <c:pt idx="1356" formatCode="General">
                  <c:v>987.4</c:v>
                </c:pt>
                <c:pt idx="1357" formatCode="General">
                  <c:v>988.7</c:v>
                </c:pt>
                <c:pt idx="1358" formatCode="General">
                  <c:v>1016.8</c:v>
                </c:pt>
                <c:pt idx="1359" formatCode="General">
                  <c:v>1005.4</c:v>
                </c:pt>
                <c:pt idx="1360" formatCode="General">
                  <c:v>1022.2</c:v>
                </c:pt>
                <c:pt idx="1361" formatCode="General">
                  <c:v>1005.8</c:v>
                </c:pt>
                <c:pt idx="1362" formatCode="General">
                  <c:v>988.4</c:v>
                </c:pt>
                <c:pt idx="1363" formatCode="General">
                  <c:v>999.6</c:v>
                </c:pt>
                <c:pt idx="1364" formatCode="General">
                  <c:v>998.7</c:v>
                </c:pt>
                <c:pt idx="1365" formatCode="General">
                  <c:v>1014.8</c:v>
                </c:pt>
                <c:pt idx="1366" formatCode="General">
                  <c:v>1025</c:v>
                </c:pt>
                <c:pt idx="1367" formatCode="General">
                  <c:v>1014.7</c:v>
                </c:pt>
                <c:pt idx="1368" formatCode="General">
                  <c:v>1030.2</c:v>
                </c:pt>
                <c:pt idx="1369" formatCode="General">
                  <c:v>1030.2</c:v>
                </c:pt>
                <c:pt idx="1370" formatCode="General">
                  <c:v>1048.4000000000001</c:v>
                </c:pt>
                <c:pt idx="1371" formatCode="General">
                  <c:v>1039.9000000000001</c:v>
                </c:pt>
                <c:pt idx="1372" formatCode="General">
                  <c:v>1023.8</c:v>
                </c:pt>
                <c:pt idx="1373" formatCode="General">
                  <c:v>970.8</c:v>
                </c:pt>
                <c:pt idx="1374" formatCode="General">
                  <c:v>973.7</c:v>
                </c:pt>
                <c:pt idx="1375" formatCode="General">
                  <c:v>994.7</c:v>
                </c:pt>
                <c:pt idx="1376" formatCode="General">
                  <c:v>1007.3</c:v>
                </c:pt>
                <c:pt idx="1377" formatCode="General">
                  <c:v>983.8</c:v>
                </c:pt>
                <c:pt idx="1378" formatCode="General">
                  <c:v>947.1</c:v>
                </c:pt>
                <c:pt idx="1379" formatCode="General">
                  <c:v>946.6</c:v>
                </c:pt>
                <c:pt idx="1380" formatCode="General">
                  <c:v>945.3</c:v>
                </c:pt>
                <c:pt idx="1381" formatCode="General">
                  <c:v>967.5</c:v>
                </c:pt>
                <c:pt idx="1382" formatCode="General">
                  <c:v>950.5</c:v>
                </c:pt>
                <c:pt idx="1383" formatCode="General">
                  <c:v>907.4</c:v>
                </c:pt>
                <c:pt idx="1384" formatCode="General">
                  <c:v>907.2</c:v>
                </c:pt>
                <c:pt idx="1385" formatCode="General">
                  <c:v>929</c:v>
                </c:pt>
                <c:pt idx="1386" formatCode="General">
                  <c:v>895.9</c:v>
                </c:pt>
                <c:pt idx="1387" formatCode="General">
                  <c:v>864.1</c:v>
                </c:pt>
                <c:pt idx="1388" formatCode="General">
                  <c:v>901.7</c:v>
                </c:pt>
                <c:pt idx="1389" formatCode="General">
                  <c:v>934.4</c:v>
                </c:pt>
                <c:pt idx="1390" formatCode="General">
                  <c:v>941.3</c:v>
                </c:pt>
                <c:pt idx="1391" formatCode="General">
                  <c:v>933.9</c:v>
                </c:pt>
                <c:pt idx="1392" formatCode="General">
                  <c:v>917.6</c:v>
                </c:pt>
                <c:pt idx="1393" formatCode="General">
                  <c:v>891.2</c:v>
                </c:pt>
                <c:pt idx="1394" formatCode="General">
                  <c:v>899.4</c:v>
                </c:pt>
                <c:pt idx="1395" formatCode="General">
                  <c:v>937.2</c:v>
                </c:pt>
                <c:pt idx="1396" formatCode="General">
                  <c:v>950.1</c:v>
                </c:pt>
                <c:pt idx="1397" formatCode="General">
                  <c:v>932.9</c:v>
                </c:pt>
                <c:pt idx="1398" formatCode="General">
                  <c:v>924.3</c:v>
                </c:pt>
                <c:pt idx="1399" formatCode="General">
                  <c:v>947.8</c:v>
                </c:pt>
                <c:pt idx="1400" formatCode="General">
                  <c:v>941.9</c:v>
                </c:pt>
                <c:pt idx="1401" formatCode="General">
                  <c:v>935.9</c:v>
                </c:pt>
                <c:pt idx="1402" formatCode="General">
                  <c:v>918</c:v>
                </c:pt>
                <c:pt idx="1403" formatCode="General">
                  <c:v>925.1</c:v>
                </c:pt>
                <c:pt idx="1404" formatCode="General">
                  <c:v>926.5</c:v>
                </c:pt>
                <c:pt idx="1405" formatCode="General">
                  <c:v>915.9</c:v>
                </c:pt>
                <c:pt idx="1406" formatCode="General">
                  <c:v>931.3</c:v>
                </c:pt>
                <c:pt idx="1407" formatCode="General">
                  <c:v>940.3</c:v>
                </c:pt>
                <c:pt idx="1408" formatCode="General">
                  <c:v>945</c:v>
                </c:pt>
                <c:pt idx="1409" formatCode="General">
                  <c:v>952.6</c:v>
                </c:pt>
                <c:pt idx="1410" formatCode="General">
                  <c:v>967.6</c:v>
                </c:pt>
                <c:pt idx="1411" formatCode="General">
                  <c:v>930.3</c:v>
                </c:pt>
                <c:pt idx="1412" formatCode="General">
                  <c:v>897.3</c:v>
                </c:pt>
                <c:pt idx="1413" formatCode="General">
                  <c:v>905.4</c:v>
                </c:pt>
                <c:pt idx="1414" formatCode="General">
                  <c:v>923</c:v>
                </c:pt>
                <c:pt idx="1415" formatCode="General">
                  <c:v>917.7</c:v>
                </c:pt>
                <c:pt idx="1416" formatCode="General">
                  <c:v>901.6</c:v>
                </c:pt>
                <c:pt idx="1417" formatCode="General">
                  <c:v>909.1</c:v>
                </c:pt>
                <c:pt idx="1418" formatCode="General">
                  <c:v>904.2</c:v>
                </c:pt>
                <c:pt idx="1419" formatCode="General">
                  <c:v>902.2</c:v>
                </c:pt>
                <c:pt idx="1420" formatCode="General">
                  <c:v>910</c:v>
                </c:pt>
                <c:pt idx="1421" formatCode="General">
                  <c:v>907.3</c:v>
                </c:pt>
                <c:pt idx="1422" formatCode="General">
                  <c:v>892</c:v>
                </c:pt>
                <c:pt idx="1423" formatCode="General">
                  <c:v>886.4</c:v>
                </c:pt>
                <c:pt idx="1424" formatCode="General">
                  <c:v>870.7</c:v>
                </c:pt>
                <c:pt idx="1425" formatCode="General">
                  <c:v>855.4</c:v>
                </c:pt>
                <c:pt idx="1426" formatCode="General">
                  <c:v>846.3</c:v>
                </c:pt>
                <c:pt idx="1427" formatCode="General">
                  <c:v>845.2</c:v>
                </c:pt>
                <c:pt idx="1428" formatCode="General">
                  <c:v>852.4</c:v>
                </c:pt>
                <c:pt idx="1429" formatCode="General">
                  <c:v>843</c:v>
                </c:pt>
                <c:pt idx="1430" formatCode="General">
                  <c:v>859.3</c:v>
                </c:pt>
                <c:pt idx="1431" formatCode="General">
                  <c:v>843.4</c:v>
                </c:pt>
                <c:pt idx="1432" formatCode="General">
                  <c:v>878.9</c:v>
                </c:pt>
                <c:pt idx="1433" formatCode="General">
                  <c:v>873.7</c:v>
                </c:pt>
                <c:pt idx="1434" formatCode="General">
                  <c:v>888.2</c:v>
                </c:pt>
                <c:pt idx="1435" formatCode="General">
                  <c:v>901.1</c:v>
                </c:pt>
                <c:pt idx="1436" formatCode="General">
                  <c:v>889.9</c:v>
                </c:pt>
                <c:pt idx="1437" formatCode="General">
                  <c:v>880</c:v>
                </c:pt>
                <c:pt idx="1438" formatCode="General">
                  <c:v>876.3</c:v>
                </c:pt>
                <c:pt idx="1439" formatCode="General">
                  <c:v>873.3</c:v>
                </c:pt>
                <c:pt idx="1440" formatCode="General">
                  <c:v>860.1</c:v>
                </c:pt>
                <c:pt idx="1441" formatCode="General">
                  <c:v>862.2</c:v>
                </c:pt>
                <c:pt idx="1442" formatCode="General">
                  <c:v>853.8</c:v>
                </c:pt>
                <c:pt idx="1443" formatCode="General">
                  <c:v>857.1</c:v>
                </c:pt>
                <c:pt idx="1444" formatCode="General">
                  <c:v>856.7</c:v>
                </c:pt>
                <c:pt idx="1445" formatCode="General">
                  <c:v>852.8</c:v>
                </c:pt>
                <c:pt idx="1446" formatCode="General">
                  <c:v>867.9</c:v>
                </c:pt>
                <c:pt idx="1447" formatCode="General">
                  <c:v>879.8</c:v>
                </c:pt>
                <c:pt idx="1448" formatCode="General">
                  <c:v>891.6</c:v>
                </c:pt>
                <c:pt idx="1449" formatCode="General">
                  <c:v>898.6</c:v>
                </c:pt>
                <c:pt idx="1450" formatCode="General">
                  <c:v>906.4</c:v>
                </c:pt>
                <c:pt idx="1451" formatCode="General">
                  <c:v>905.1</c:v>
                </c:pt>
                <c:pt idx="1452" formatCode="General">
                  <c:v>905.9</c:v>
                </c:pt>
                <c:pt idx="1453" formatCode="General">
                  <c:v>911.1</c:v>
                </c:pt>
                <c:pt idx="1454" formatCode="General">
                  <c:v>923.7</c:v>
                </c:pt>
                <c:pt idx="1455" formatCode="General">
                  <c:v>934.3</c:v>
                </c:pt>
                <c:pt idx="1456" formatCode="General">
                  <c:v>927.4</c:v>
                </c:pt>
                <c:pt idx="1457" formatCode="General">
                  <c:v>901.8</c:v>
                </c:pt>
                <c:pt idx="1458" formatCode="General">
                  <c:v>894.4</c:v>
                </c:pt>
                <c:pt idx="1459" formatCode="General">
                  <c:v>885.4</c:v>
                </c:pt>
                <c:pt idx="1460" formatCode="General">
                  <c:v>897.9</c:v>
                </c:pt>
                <c:pt idx="1461" formatCode="General">
                  <c:v>890.6</c:v>
                </c:pt>
                <c:pt idx="1462" formatCode="General">
                  <c:v>897.6</c:v>
                </c:pt>
                <c:pt idx="1463" formatCode="General">
                  <c:v>890.6</c:v>
                </c:pt>
                <c:pt idx="1464" formatCode="General">
                  <c:v>895.5</c:v>
                </c:pt>
                <c:pt idx="1465" formatCode="General">
                  <c:v>889.4</c:v>
                </c:pt>
                <c:pt idx="1466" formatCode="General">
                  <c:v>902.4</c:v>
                </c:pt>
                <c:pt idx="1467" formatCode="General">
                  <c:v>918</c:v>
                </c:pt>
                <c:pt idx="1468" formatCode="General">
                  <c:v>935.3</c:v>
                </c:pt>
                <c:pt idx="1469" formatCode="General">
                  <c:v>957</c:v>
                </c:pt>
                <c:pt idx="1470" formatCode="General">
                  <c:v>947.4</c:v>
                </c:pt>
                <c:pt idx="1471" formatCode="General">
                  <c:v>945.8</c:v>
                </c:pt>
                <c:pt idx="1472" formatCode="General">
                  <c:v>978.1</c:v>
                </c:pt>
                <c:pt idx="1473" formatCode="General">
                  <c:v>967.8</c:v>
                </c:pt>
                <c:pt idx="1474" formatCode="General">
                  <c:v>947.8</c:v>
                </c:pt>
                <c:pt idx="1475" formatCode="General">
                  <c:v>971.3</c:v>
                </c:pt>
                <c:pt idx="1476" formatCode="General">
                  <c:v>983.3</c:v>
                </c:pt>
                <c:pt idx="1477" formatCode="General">
                  <c:v>998.4</c:v>
                </c:pt>
                <c:pt idx="1478" formatCode="General">
                  <c:v>1009.8</c:v>
                </c:pt>
                <c:pt idx="1479" formatCode="General">
                  <c:v>1011.3</c:v>
                </c:pt>
                <c:pt idx="1480" formatCode="General">
                  <c:v>1002.3</c:v>
                </c:pt>
                <c:pt idx="1481" formatCode="General">
                  <c:v>1024.2</c:v>
                </c:pt>
                <c:pt idx="1482" formatCode="General">
                  <c:v>1025.8</c:v>
                </c:pt>
                <c:pt idx="1483" formatCode="General">
                  <c:v>990.8</c:v>
                </c:pt>
                <c:pt idx="1484" formatCode="General">
                  <c:v>1010.4</c:v>
                </c:pt>
                <c:pt idx="1485" formatCode="General">
                  <c:v>1004.7</c:v>
                </c:pt>
                <c:pt idx="1486" formatCode="General">
                  <c:v>1006.5</c:v>
                </c:pt>
                <c:pt idx="1487" formatCode="General">
                  <c:v>995.9</c:v>
                </c:pt>
                <c:pt idx="1488" formatCode="General">
                  <c:v>1015.4</c:v>
                </c:pt>
                <c:pt idx="1489" formatCode="General">
                  <c:v>1018.2</c:v>
                </c:pt>
                <c:pt idx="1490" formatCode="General">
                  <c:v>1016</c:v>
                </c:pt>
                <c:pt idx="1491" formatCode="General">
                  <c:v>1014.1</c:v>
                </c:pt>
                <c:pt idx="1492" formatCode="General">
                  <c:v>994.6</c:v>
                </c:pt>
                <c:pt idx="1493" formatCode="General">
                  <c:v>1001.3</c:v>
                </c:pt>
                <c:pt idx="1494" formatCode="General">
                  <c:v>1003.7</c:v>
                </c:pt>
                <c:pt idx="1495" formatCode="General">
                  <c:v>993.2</c:v>
                </c:pt>
                <c:pt idx="1496" formatCode="General">
                  <c:v>1011.7</c:v>
                </c:pt>
                <c:pt idx="1497" formatCode="General">
                  <c:v>1018.3</c:v>
                </c:pt>
                <c:pt idx="1498" formatCode="General">
                  <c:v>1017.9</c:v>
                </c:pt>
                <c:pt idx="1499" formatCode="General">
                  <c:v>1003</c:v>
                </c:pt>
                <c:pt idx="1500" formatCode="General">
                  <c:v>989.5</c:v>
                </c:pt>
                <c:pt idx="1501" formatCode="General">
                  <c:v>990.5</c:v>
                </c:pt>
                <c:pt idx="1502" formatCode="General">
                  <c:v>996.5</c:v>
                </c:pt>
                <c:pt idx="1503" formatCode="General">
                  <c:v>997.9</c:v>
                </c:pt>
                <c:pt idx="1504" formatCode="General">
                  <c:v>985.9</c:v>
                </c:pt>
                <c:pt idx="1505" formatCode="General">
                  <c:v>992.9</c:v>
                </c:pt>
                <c:pt idx="1506" formatCode="General">
                  <c:v>999.6</c:v>
                </c:pt>
                <c:pt idx="1507" formatCode="General">
                  <c:v>993.1</c:v>
                </c:pt>
                <c:pt idx="1508" formatCode="General">
                  <c:v>994.2</c:v>
                </c:pt>
                <c:pt idx="1509" formatCode="General">
                  <c:v>998.9</c:v>
                </c:pt>
                <c:pt idx="1510" formatCode="General">
                  <c:v>992.6</c:v>
                </c:pt>
                <c:pt idx="1511" formatCode="General">
                  <c:v>991.8</c:v>
                </c:pt>
                <c:pt idx="1512" formatCode="General">
                  <c:v>990.2</c:v>
                </c:pt>
                <c:pt idx="1513" formatCode="General">
                  <c:v>988</c:v>
                </c:pt>
                <c:pt idx="1514" formatCode="General">
                  <c:v>987.5</c:v>
                </c:pt>
                <c:pt idx="1515" formatCode="General">
                  <c:v>990.4</c:v>
                </c:pt>
                <c:pt idx="1516" formatCode="General">
                  <c:v>987.1</c:v>
                </c:pt>
                <c:pt idx="1517" formatCode="General">
                  <c:v>969.3</c:v>
                </c:pt>
                <c:pt idx="1518" formatCode="General">
                  <c:v>973.1</c:v>
                </c:pt>
                <c:pt idx="1519" formatCode="General">
                  <c:v>967.7</c:v>
                </c:pt>
                <c:pt idx="1520" formatCode="General">
                  <c:v>965.2</c:v>
                </c:pt>
                <c:pt idx="1521" formatCode="General">
                  <c:v>945.7</c:v>
                </c:pt>
                <c:pt idx="1522" formatCode="General">
                  <c:v>935.1</c:v>
                </c:pt>
                <c:pt idx="1523" formatCode="General">
                  <c:v>927.5</c:v>
                </c:pt>
                <c:pt idx="1524" formatCode="General">
                  <c:v>925.7</c:v>
                </c:pt>
                <c:pt idx="1525" formatCode="General">
                  <c:v>939.9</c:v>
                </c:pt>
                <c:pt idx="1526" formatCode="General">
                  <c:v>940</c:v>
                </c:pt>
                <c:pt idx="1527" formatCode="General">
                  <c:v>930.7</c:v>
                </c:pt>
                <c:pt idx="1528" formatCode="General">
                  <c:v>919.3</c:v>
                </c:pt>
                <c:pt idx="1529" formatCode="General">
                  <c:v>920.8</c:v>
                </c:pt>
                <c:pt idx="1530" formatCode="General">
                  <c:v>922.8</c:v>
                </c:pt>
                <c:pt idx="1531" formatCode="General">
                  <c:v>917.8</c:v>
                </c:pt>
                <c:pt idx="1532" formatCode="General">
                  <c:v>926.9</c:v>
                </c:pt>
                <c:pt idx="1533" formatCode="General">
                  <c:v>911.2</c:v>
                </c:pt>
                <c:pt idx="1534" formatCode="General">
                  <c:v>922.1</c:v>
                </c:pt>
                <c:pt idx="1535" formatCode="General">
                  <c:v>935.2</c:v>
                </c:pt>
                <c:pt idx="1536" formatCode="General">
                  <c:v>930.2</c:v>
                </c:pt>
                <c:pt idx="1537" formatCode="General">
                  <c:v>935</c:v>
                </c:pt>
                <c:pt idx="1538" formatCode="General">
                  <c:v>938.7</c:v>
                </c:pt>
                <c:pt idx="1539" formatCode="General">
                  <c:v>933.3</c:v>
                </c:pt>
                <c:pt idx="1540" formatCode="General">
                  <c:v>924.9</c:v>
                </c:pt>
                <c:pt idx="1541" formatCode="General">
                  <c:v>919.1</c:v>
                </c:pt>
                <c:pt idx="1542" formatCode="General">
                  <c:v>916.1</c:v>
                </c:pt>
                <c:pt idx="1543" formatCode="General">
                  <c:v>893.1</c:v>
                </c:pt>
                <c:pt idx="1544" formatCode="General">
                  <c:v>911.9</c:v>
                </c:pt>
                <c:pt idx="1545" formatCode="General">
                  <c:v>909.7</c:v>
                </c:pt>
                <c:pt idx="1546" formatCode="General">
                  <c:v>893.2</c:v>
                </c:pt>
                <c:pt idx="1547" formatCode="General">
                  <c:v>876</c:v>
                </c:pt>
                <c:pt idx="1548" formatCode="General">
                  <c:v>875.6</c:v>
                </c:pt>
                <c:pt idx="1549" formatCode="General">
                  <c:v>867.7</c:v>
                </c:pt>
                <c:pt idx="1550" formatCode="General">
                  <c:v>868.8</c:v>
                </c:pt>
                <c:pt idx="1551" formatCode="General">
                  <c:v>873.2</c:v>
                </c:pt>
                <c:pt idx="1552" formatCode="General">
                  <c:v>882.3</c:v>
                </c:pt>
                <c:pt idx="1553" formatCode="General">
                  <c:v>878.1</c:v>
                </c:pt>
                <c:pt idx="1554" formatCode="General">
                  <c:v>879.2</c:v>
                </c:pt>
                <c:pt idx="1555" formatCode="General">
                  <c:v>869.6</c:v>
                </c:pt>
                <c:pt idx="1556" formatCode="General">
                  <c:v>865.7</c:v>
                </c:pt>
                <c:pt idx="1557" formatCode="General">
                  <c:v>878.1</c:v>
                </c:pt>
                <c:pt idx="1558" formatCode="General">
                  <c:v>876.7</c:v>
                </c:pt>
                <c:pt idx="1559" formatCode="General">
                  <c:v>865.6</c:v>
                </c:pt>
                <c:pt idx="1560" formatCode="General">
                  <c:v>859.2</c:v>
                </c:pt>
                <c:pt idx="1561" formatCode="General">
                  <c:v>863.9</c:v>
                </c:pt>
                <c:pt idx="1562" formatCode="General">
                  <c:v>874.6</c:v>
                </c:pt>
                <c:pt idx="1563" formatCode="General">
                  <c:v>881.2</c:v>
                </c:pt>
                <c:pt idx="1564" formatCode="General">
                  <c:v>892.9</c:v>
                </c:pt>
                <c:pt idx="1565" formatCode="General">
                  <c:v>886</c:v>
                </c:pt>
                <c:pt idx="1566" formatCode="General">
                  <c:v>879.5</c:v>
                </c:pt>
                <c:pt idx="1567" formatCode="General">
                  <c:v>870.4</c:v>
                </c:pt>
                <c:pt idx="1568" formatCode="General">
                  <c:v>873.5</c:v>
                </c:pt>
                <c:pt idx="1569" formatCode="General">
                  <c:v>875.9</c:v>
                </c:pt>
                <c:pt idx="1570" formatCode="General">
                  <c:v>885.5</c:v>
                </c:pt>
                <c:pt idx="1571" formatCode="General">
                  <c:v>884.8</c:v>
                </c:pt>
                <c:pt idx="1572" formatCode="General">
                  <c:v>900.1</c:v>
                </c:pt>
                <c:pt idx="1573" formatCode="General">
                  <c:v>896.7</c:v>
                </c:pt>
                <c:pt idx="1574" formatCode="General">
                  <c:v>902.1</c:v>
                </c:pt>
                <c:pt idx="1575" formatCode="General">
                  <c:v>899.6</c:v>
                </c:pt>
                <c:pt idx="1576" formatCode="General">
                  <c:v>878.4</c:v>
                </c:pt>
                <c:pt idx="1577" formatCode="General">
                  <c:v>884.1</c:v>
                </c:pt>
                <c:pt idx="1578" formatCode="General">
                  <c:v>886.3</c:v>
                </c:pt>
                <c:pt idx="1579" formatCode="General">
                  <c:v>880.6</c:v>
                </c:pt>
                <c:pt idx="1580" formatCode="General">
                  <c:v>900.9</c:v>
                </c:pt>
                <c:pt idx="1581" formatCode="General">
                  <c:v>911.5</c:v>
                </c:pt>
                <c:pt idx="1582" formatCode="General">
                  <c:v>912.7</c:v>
                </c:pt>
                <c:pt idx="1583" formatCode="General">
                  <c:v>916.3</c:v>
                </c:pt>
                <c:pt idx="1584" formatCode="General">
                  <c:v>908.4</c:v>
                </c:pt>
                <c:pt idx="1585" formatCode="General">
                  <c:v>904.2</c:v>
                </c:pt>
                <c:pt idx="1586" formatCode="General">
                  <c:v>906.9</c:v>
                </c:pt>
                <c:pt idx="1587" formatCode="General">
                  <c:v>896.9</c:v>
                </c:pt>
                <c:pt idx="1588" formatCode="General">
                  <c:v>904.2</c:v>
                </c:pt>
                <c:pt idx="1589" formatCode="General">
                  <c:v>901.4</c:v>
                </c:pt>
                <c:pt idx="1590" formatCode="General">
                  <c:v>907.8</c:v>
                </c:pt>
                <c:pt idx="1591" formatCode="General">
                  <c:v>901.6</c:v>
                </c:pt>
                <c:pt idx="1592" formatCode="General">
                  <c:v>909.8</c:v>
                </c:pt>
                <c:pt idx="1593" formatCode="General">
                  <c:v>898</c:v>
                </c:pt>
                <c:pt idx="1594" formatCode="General">
                  <c:v>875.5</c:v>
                </c:pt>
                <c:pt idx="1595" formatCode="General">
                  <c:v>878.7</c:v>
                </c:pt>
                <c:pt idx="1596" formatCode="General">
                  <c:v>879.6</c:v>
                </c:pt>
                <c:pt idx="1597" formatCode="General">
                  <c:v>888.2</c:v>
                </c:pt>
                <c:pt idx="1598" formatCode="General">
                  <c:v>895.7</c:v>
                </c:pt>
                <c:pt idx="1599" formatCode="General">
                  <c:v>906.1</c:v>
                </c:pt>
                <c:pt idx="1600" formatCode="General">
                  <c:v>891.3</c:v>
                </c:pt>
                <c:pt idx="1601" formatCode="General">
                  <c:v>894.3</c:v>
                </c:pt>
                <c:pt idx="1602" formatCode="General">
                  <c:v>889.3</c:v>
                </c:pt>
                <c:pt idx="1603" formatCode="General">
                  <c:v>899.2</c:v>
                </c:pt>
                <c:pt idx="1604" formatCode="General">
                  <c:v>913.7</c:v>
                </c:pt>
                <c:pt idx="1605" formatCode="General">
                  <c:v>917.9</c:v>
                </c:pt>
                <c:pt idx="1606" formatCode="General">
                  <c:v>914.8</c:v>
                </c:pt>
                <c:pt idx="1607" formatCode="General">
                  <c:v>924.6</c:v>
                </c:pt>
                <c:pt idx="1608" formatCode="General">
                  <c:v>926.4</c:v>
                </c:pt>
                <c:pt idx="1609" formatCode="General">
                  <c:v>921.8</c:v>
                </c:pt>
                <c:pt idx="1610" formatCode="General">
                  <c:v>930.6</c:v>
                </c:pt>
                <c:pt idx="1611" formatCode="General">
                  <c:v>934.9</c:v>
                </c:pt>
                <c:pt idx="1612" formatCode="General">
                  <c:v>941</c:v>
                </c:pt>
                <c:pt idx="1613" formatCode="General">
                  <c:v>948.1</c:v>
                </c:pt>
                <c:pt idx="1614" formatCode="General">
                  <c:v>938.9</c:v>
                </c:pt>
                <c:pt idx="1615" formatCode="General">
                  <c:v>950.5</c:v>
                </c:pt>
                <c:pt idx="1616" formatCode="General">
                  <c:v>956.7</c:v>
                </c:pt>
                <c:pt idx="1617" formatCode="General">
                  <c:v>955</c:v>
                </c:pt>
                <c:pt idx="1618" formatCode="General">
                  <c:v>945.8</c:v>
                </c:pt>
                <c:pt idx="1619" formatCode="General">
                  <c:v>953.8</c:v>
                </c:pt>
                <c:pt idx="1620" formatCode="General">
                  <c:v>943.1</c:v>
                </c:pt>
                <c:pt idx="1621" formatCode="General">
                  <c:v>938.3</c:v>
                </c:pt>
                <c:pt idx="1622" formatCode="General">
                  <c:v>938.6</c:v>
                </c:pt>
                <c:pt idx="1623" formatCode="General">
                  <c:v>952</c:v>
                </c:pt>
                <c:pt idx="1624" formatCode="General">
                  <c:v>948.7</c:v>
                </c:pt>
                <c:pt idx="1625" formatCode="General">
                  <c:v>945.3</c:v>
                </c:pt>
                <c:pt idx="1626" formatCode="General">
                  <c:v>944.7</c:v>
                </c:pt>
                <c:pt idx="1627" formatCode="General">
                  <c:v>951.9</c:v>
                </c:pt>
                <c:pt idx="1628" formatCode="General">
                  <c:v>968.4</c:v>
                </c:pt>
                <c:pt idx="1629" formatCode="General">
                  <c:v>955.9</c:v>
                </c:pt>
                <c:pt idx="1630" formatCode="General">
                  <c:v>953.4</c:v>
                </c:pt>
                <c:pt idx="1631" formatCode="General">
                  <c:v>964.3</c:v>
                </c:pt>
                <c:pt idx="1632" formatCode="General">
                  <c:v>953.6</c:v>
                </c:pt>
                <c:pt idx="1633" formatCode="General">
                  <c:v>977.9</c:v>
                </c:pt>
                <c:pt idx="1634" formatCode="General">
                  <c:v>969.8</c:v>
                </c:pt>
                <c:pt idx="1635" formatCode="General">
                  <c:v>967</c:v>
                </c:pt>
                <c:pt idx="1636" formatCode="General">
                  <c:v>966.4</c:v>
                </c:pt>
                <c:pt idx="1637" formatCode="General">
                  <c:v>955.6</c:v>
                </c:pt>
                <c:pt idx="1638" formatCode="General">
                  <c:v>963.1</c:v>
                </c:pt>
                <c:pt idx="1639" formatCode="General">
                  <c:v>960.5</c:v>
                </c:pt>
                <c:pt idx="1640" formatCode="General">
                  <c:v>963.9</c:v>
                </c:pt>
                <c:pt idx="1641" formatCode="General">
                  <c:v>944.14</c:v>
                </c:pt>
                <c:pt idx="1642" formatCode="General">
                  <c:v>953.38</c:v>
                </c:pt>
                <c:pt idx="1643" formatCode="General">
                  <c:v>967.68</c:v>
                </c:pt>
                <c:pt idx="1644" formatCode="General">
                  <c:v>960.43</c:v>
                </c:pt>
                <c:pt idx="1645" formatCode="General">
                  <c:v>963.71</c:v>
                </c:pt>
                <c:pt idx="1646" formatCode="General">
                  <c:v>968.54</c:v>
                </c:pt>
                <c:pt idx="1647" formatCode="General">
                  <c:v>985.73</c:v>
                </c:pt>
                <c:pt idx="1648" formatCode="General">
                  <c:v>985.52</c:v>
                </c:pt>
                <c:pt idx="1649" formatCode="General">
                  <c:v>985.96</c:v>
                </c:pt>
                <c:pt idx="1650" formatCode="General">
                  <c:v>983.59</c:v>
                </c:pt>
                <c:pt idx="1651" formatCode="General">
                  <c:v>985.69</c:v>
                </c:pt>
                <c:pt idx="1652" formatCode="General">
                  <c:v>985.94</c:v>
                </c:pt>
                <c:pt idx="1653" formatCode="General">
                  <c:v>986.85</c:v>
                </c:pt>
                <c:pt idx="1654" formatCode="General">
                  <c:v>994.66</c:v>
                </c:pt>
                <c:pt idx="1655" formatCode="General">
                  <c:v>995.45</c:v>
                </c:pt>
                <c:pt idx="1656" formatCode="General">
                  <c:v>993.7</c:v>
                </c:pt>
                <c:pt idx="1657" formatCode="General">
                  <c:v>988.29</c:v>
                </c:pt>
                <c:pt idx="1658" formatCode="General">
                  <c:v>990.01</c:v>
                </c:pt>
                <c:pt idx="1659" formatCode="General">
                  <c:v>972.34</c:v>
                </c:pt>
                <c:pt idx="1660" formatCode="General">
                  <c:v>976.23</c:v>
                </c:pt>
                <c:pt idx="1661" formatCode="General">
                  <c:v>976.76</c:v>
                </c:pt>
                <c:pt idx="1662" formatCode="General">
                  <c:v>964.16</c:v>
                </c:pt>
                <c:pt idx="1663" formatCode="General">
                  <c:v>958.96</c:v>
                </c:pt>
                <c:pt idx="1664" formatCode="General">
                  <c:v>969.51</c:v>
                </c:pt>
                <c:pt idx="1665" formatCode="General">
                  <c:v>970.88</c:v>
                </c:pt>
                <c:pt idx="1666" formatCode="General">
                  <c:v>975.76</c:v>
                </c:pt>
                <c:pt idx="1667" formatCode="General">
                  <c:v>980.93</c:v>
                </c:pt>
                <c:pt idx="1668" formatCode="General">
                  <c:v>988.2</c:v>
                </c:pt>
                <c:pt idx="1669" formatCode="General">
                  <c:v>995.52</c:v>
                </c:pt>
                <c:pt idx="1670" formatCode="General">
                  <c:v>989.37</c:v>
                </c:pt>
                <c:pt idx="1671" formatCode="General">
                  <c:v>985.4</c:v>
                </c:pt>
                <c:pt idx="1672" formatCode="General">
                  <c:v>979.82</c:v>
                </c:pt>
                <c:pt idx="1673" formatCode="General">
                  <c:v>977.64</c:v>
                </c:pt>
                <c:pt idx="1674" formatCode="General">
                  <c:v>966.18</c:v>
                </c:pt>
                <c:pt idx="1675" formatCode="General">
                  <c:v>974.3</c:v>
                </c:pt>
                <c:pt idx="1676" formatCode="General">
                  <c:v>969.35</c:v>
                </c:pt>
                <c:pt idx="1677" formatCode="General">
                  <c:v>970.2</c:v>
                </c:pt>
                <c:pt idx="1678" formatCode="General">
                  <c:v>974.5</c:v>
                </c:pt>
                <c:pt idx="1679" formatCode="General">
                  <c:v>970.16</c:v>
                </c:pt>
                <c:pt idx="1680" formatCode="General">
                  <c:v>962.64</c:v>
                </c:pt>
                <c:pt idx="1681" formatCode="General">
                  <c:v>963.09</c:v>
                </c:pt>
                <c:pt idx="1682" formatCode="General">
                  <c:v>976.9</c:v>
                </c:pt>
                <c:pt idx="1683" formatCode="General">
                  <c:v>983.25</c:v>
                </c:pt>
                <c:pt idx="1684" formatCode="General">
                  <c:v>995.11</c:v>
                </c:pt>
                <c:pt idx="1685" formatCode="General">
                  <c:v>975.62</c:v>
                </c:pt>
                <c:pt idx="1686" formatCode="General">
                  <c:v>992.14</c:v>
                </c:pt>
                <c:pt idx="1687" formatCode="General">
                  <c:v>997.31</c:v>
                </c:pt>
                <c:pt idx="1688" formatCode="General">
                  <c:v>994.33</c:v>
                </c:pt>
                <c:pt idx="1689" formatCode="General">
                  <c:v>994.3</c:v>
                </c:pt>
                <c:pt idx="1690" formatCode="General">
                  <c:v>997.73</c:v>
                </c:pt>
                <c:pt idx="1691" formatCode="General">
                  <c:v>999.56</c:v>
                </c:pt>
                <c:pt idx="1692" formatCode="General">
                  <c:v>993.52</c:v>
                </c:pt>
                <c:pt idx="1693" formatCode="General">
                  <c:v>985.84</c:v>
                </c:pt>
                <c:pt idx="1694" formatCode="General">
                  <c:v>992.62</c:v>
                </c:pt>
                <c:pt idx="1695" formatCode="General">
                  <c:v>1001.59</c:v>
                </c:pt>
                <c:pt idx="1696" formatCode="General">
                  <c:v>1002.18</c:v>
                </c:pt>
                <c:pt idx="1697" formatCode="General">
                  <c:v>1008.02</c:v>
                </c:pt>
                <c:pt idx="1698" formatCode="General">
                  <c:v>1011.36</c:v>
                </c:pt>
                <c:pt idx="1699" formatCode="General">
                  <c:v>1031.01</c:v>
                </c:pt>
                <c:pt idx="1700" formatCode="General">
                  <c:v>1041.29</c:v>
                </c:pt>
                <c:pt idx="1701" formatCode="General">
                  <c:v>1033.79</c:v>
                </c:pt>
                <c:pt idx="1702" formatCode="General">
                  <c:v>1036.3800000000001</c:v>
                </c:pt>
                <c:pt idx="1703" formatCode="General">
                  <c:v>1035.95</c:v>
                </c:pt>
                <c:pt idx="1704" formatCode="General">
                  <c:v>1038.7</c:v>
                </c:pt>
                <c:pt idx="1705" formatCode="General">
                  <c:v>1066.01</c:v>
                </c:pt>
                <c:pt idx="1706" formatCode="General">
                  <c:v>1063.04</c:v>
                </c:pt>
                <c:pt idx="1707" formatCode="General">
                  <c:v>1062.47</c:v>
                </c:pt>
                <c:pt idx="1708" formatCode="General">
                  <c:v>1054.5999999999999</c:v>
                </c:pt>
                <c:pt idx="1709" formatCode="General">
                  <c:v>1061.2</c:v>
                </c:pt>
                <c:pt idx="1710" formatCode="General">
                  <c:v>1066.1400000000001</c:v>
                </c:pt>
                <c:pt idx="1711" formatCode="General">
                  <c:v>1048.08</c:v>
                </c:pt>
                <c:pt idx="1712" formatCode="General">
                  <c:v>1053.7</c:v>
                </c:pt>
                <c:pt idx="1713" formatCode="General">
                  <c:v>1047.43</c:v>
                </c:pt>
                <c:pt idx="1714" formatCode="General">
                  <c:v>1042.3399999999999</c:v>
                </c:pt>
                <c:pt idx="1715" formatCode="General">
                  <c:v>1039.31</c:v>
                </c:pt>
                <c:pt idx="1716" formatCode="General">
                  <c:v>1042.26</c:v>
                </c:pt>
                <c:pt idx="1717" formatCode="General">
                  <c:v>1042.52</c:v>
                </c:pt>
                <c:pt idx="1718" formatCode="General">
                  <c:v>1029.67</c:v>
                </c:pt>
                <c:pt idx="1719" formatCode="General">
                  <c:v>1025.26</c:v>
                </c:pt>
                <c:pt idx="1720" formatCode="General">
                  <c:v>1026.82</c:v>
                </c:pt>
                <c:pt idx="1721" formatCode="General">
                  <c:v>1021.86</c:v>
                </c:pt>
                <c:pt idx="1722" formatCode="General">
                  <c:v>1024.29</c:v>
                </c:pt>
                <c:pt idx="1723" formatCode="General">
                  <c:v>1012.57</c:v>
                </c:pt>
                <c:pt idx="1724" formatCode="General">
                  <c:v>1019.97</c:v>
                </c:pt>
                <c:pt idx="1725" formatCode="General">
                  <c:v>1017.86</c:v>
                </c:pt>
                <c:pt idx="1726" formatCode="General">
                  <c:v>1021.44</c:v>
                </c:pt>
                <c:pt idx="1727" formatCode="General">
                  <c:v>1016.81</c:v>
                </c:pt>
                <c:pt idx="1728" formatCode="General">
                  <c:v>1007.53</c:v>
                </c:pt>
                <c:pt idx="1729" formatCode="General">
                  <c:v>998.74</c:v>
                </c:pt>
                <c:pt idx="1730" formatCode="General">
                  <c:v>993.56</c:v>
                </c:pt>
                <c:pt idx="1731" formatCode="General">
                  <c:v>986.17</c:v>
                </c:pt>
                <c:pt idx="1732" formatCode="General">
                  <c:v>994.13</c:v>
                </c:pt>
                <c:pt idx="1733" formatCode="General">
                  <c:v>998.96</c:v>
                </c:pt>
                <c:pt idx="1734" formatCode="General">
                  <c:v>1002.37</c:v>
                </c:pt>
                <c:pt idx="1735" formatCode="General">
                  <c:v>1009.84</c:v>
                </c:pt>
                <c:pt idx="1736" formatCode="General">
                  <c:v>999.06</c:v>
                </c:pt>
                <c:pt idx="1737" formatCode="General">
                  <c:v>1003.69</c:v>
                </c:pt>
                <c:pt idx="1738" formatCode="General">
                  <c:v>1001.15</c:v>
                </c:pt>
                <c:pt idx="1739" formatCode="General">
                  <c:v>1000.9</c:v>
                </c:pt>
                <c:pt idx="1740" formatCode="General">
                  <c:v>1003.72</c:v>
                </c:pt>
                <c:pt idx="1741" formatCode="General">
                  <c:v>993.06</c:v>
                </c:pt>
                <c:pt idx="1742" formatCode="General">
                  <c:v>1000.07</c:v>
                </c:pt>
                <c:pt idx="1743" formatCode="General">
                  <c:v>1013.75</c:v>
                </c:pt>
                <c:pt idx="1744" formatCode="General">
                  <c:v>992.74</c:v>
                </c:pt>
                <c:pt idx="1745" formatCode="General">
                  <c:v>995.93</c:v>
                </c:pt>
                <c:pt idx="1746" formatCode="General">
                  <c:v>1014.57</c:v>
                </c:pt>
                <c:pt idx="1747" formatCode="General">
                  <c:v>1013.1</c:v>
                </c:pt>
                <c:pt idx="1748" formatCode="General">
                  <c:v>1005.88</c:v>
                </c:pt>
                <c:pt idx="1749" formatCode="General">
                  <c:v>1017.01</c:v>
                </c:pt>
                <c:pt idx="1750" formatCode="General">
                  <c:v>1029.17</c:v>
                </c:pt>
                <c:pt idx="1751" formatCode="General">
                  <c:v>1028.21</c:v>
                </c:pt>
                <c:pt idx="1752" formatCode="General">
                  <c:v>1038.8900000000001</c:v>
                </c:pt>
                <c:pt idx="1753" formatCode="General">
                  <c:v>1034.45</c:v>
                </c:pt>
                <c:pt idx="1754" formatCode="General">
                  <c:v>1023.5</c:v>
                </c:pt>
                <c:pt idx="1755" formatCode="General">
                  <c:v>1016.82</c:v>
                </c:pt>
                <c:pt idx="1756" formatCode="General">
                  <c:v>1018.88</c:v>
                </c:pt>
                <c:pt idx="1757" formatCode="General">
                  <c:v>994.92</c:v>
                </c:pt>
                <c:pt idx="1758" formatCode="General">
                  <c:v>988.04</c:v>
                </c:pt>
                <c:pt idx="1759" formatCode="General">
                  <c:v>980.95</c:v>
                </c:pt>
                <c:pt idx="1760" formatCode="General">
                  <c:v>982.11</c:v>
                </c:pt>
                <c:pt idx="1761" formatCode="General">
                  <c:v>983.1</c:v>
                </c:pt>
                <c:pt idx="1762" formatCode="General">
                  <c:v>980.61</c:v>
                </c:pt>
                <c:pt idx="1763" formatCode="General">
                  <c:v>984.9</c:v>
                </c:pt>
                <c:pt idx="1764" formatCode="General">
                  <c:v>960.3</c:v>
                </c:pt>
                <c:pt idx="1765" formatCode="General">
                  <c:v>953.63</c:v>
                </c:pt>
                <c:pt idx="1766" formatCode="General">
                  <c:v>962.86</c:v>
                </c:pt>
                <c:pt idx="1767" formatCode="General">
                  <c:v>978.07</c:v>
                </c:pt>
                <c:pt idx="1768" formatCode="General">
                  <c:v>967.37</c:v>
                </c:pt>
                <c:pt idx="1769" formatCode="General">
                  <c:v>955.27</c:v>
                </c:pt>
                <c:pt idx="1770" formatCode="General">
                  <c:v>946.81</c:v>
                </c:pt>
                <c:pt idx="1771" formatCode="General">
                  <c:v>942.15</c:v>
                </c:pt>
                <c:pt idx="1772" formatCode="General">
                  <c:v>946.78</c:v>
                </c:pt>
                <c:pt idx="1773" formatCode="General">
                  <c:v>968.19</c:v>
                </c:pt>
                <c:pt idx="1774" formatCode="General">
                  <c:v>978.42</c:v>
                </c:pt>
                <c:pt idx="1775" formatCode="General">
                  <c:v>977.92</c:v>
                </c:pt>
                <c:pt idx="1776" formatCode="General">
                  <c:v>959.71</c:v>
                </c:pt>
                <c:pt idx="1777" formatCode="General">
                  <c:v>958.97</c:v>
                </c:pt>
                <c:pt idx="1778" formatCode="General">
                  <c:v>950.38</c:v>
                </c:pt>
                <c:pt idx="1779" formatCode="General">
                  <c:v>931.44</c:v>
                </c:pt>
                <c:pt idx="1780" formatCode="General">
                  <c:v>941.56</c:v>
                </c:pt>
                <c:pt idx="1781" formatCode="General">
                  <c:v>953.62</c:v>
                </c:pt>
                <c:pt idx="1782" formatCode="General">
                  <c:v>958.68</c:v>
                </c:pt>
                <c:pt idx="1783" formatCode="General">
                  <c:v>966.15</c:v>
                </c:pt>
                <c:pt idx="1784" formatCode="General">
                  <c:v>964.33</c:v>
                </c:pt>
                <c:pt idx="1785" formatCode="General">
                  <c:v>958.48</c:v>
                </c:pt>
                <c:pt idx="1786" formatCode="General">
                  <c:v>964.43</c:v>
                </c:pt>
                <c:pt idx="1787" formatCode="General">
                  <c:v>968.02</c:v>
                </c:pt>
                <c:pt idx="1788" formatCode="General">
                  <c:v>961.38</c:v>
                </c:pt>
                <c:pt idx="1789" formatCode="General">
                  <c:v>964.36</c:v>
                </c:pt>
                <c:pt idx="1790" formatCode="General">
                  <c:v>967.28</c:v>
                </c:pt>
                <c:pt idx="1791" formatCode="General">
                  <c:v>970.35</c:v>
                </c:pt>
                <c:pt idx="1792" formatCode="General">
                  <c:v>968.54</c:v>
                </c:pt>
                <c:pt idx="1793" formatCode="General">
                  <c:v>966.09</c:v>
                </c:pt>
                <c:pt idx="1794" formatCode="General">
                  <c:v>967.56</c:v>
                </c:pt>
                <c:pt idx="1795" formatCode="General">
                  <c:v>975.14</c:v>
                </c:pt>
                <c:pt idx="1796" formatCode="General">
                  <c:v>980.82</c:v>
                </c:pt>
                <c:pt idx="1797" formatCode="General">
                  <c:v>985.28</c:v>
                </c:pt>
                <c:pt idx="1798" formatCode="General">
                  <c:v>982.78</c:v>
                </c:pt>
                <c:pt idx="1799" formatCode="General">
                  <c:v>982.5</c:v>
                </c:pt>
                <c:pt idx="1800" formatCode="General">
                  <c:v>985.57</c:v>
                </c:pt>
                <c:pt idx="1801" formatCode="General">
                  <c:v>989.39</c:v>
                </c:pt>
                <c:pt idx="1802" formatCode="General">
                  <c:v>978.96</c:v>
                </c:pt>
                <c:pt idx="1803" formatCode="General">
                  <c:v>971.37</c:v>
                </c:pt>
                <c:pt idx="1804" formatCode="General">
                  <c:v>980.54</c:v>
                </c:pt>
                <c:pt idx="1805" formatCode="General">
                  <c:v>985.52</c:v>
                </c:pt>
                <c:pt idx="1806" formatCode="General">
                  <c:v>980.28</c:v>
                </c:pt>
                <c:pt idx="1807" formatCode="General">
                  <c:v>975.4</c:v>
                </c:pt>
                <c:pt idx="1808" formatCode="General">
                  <c:v>957.86</c:v>
                </c:pt>
                <c:pt idx="1809" formatCode="General">
                  <c:v>955</c:v>
                </c:pt>
                <c:pt idx="1810" formatCode="General">
                  <c:v>967.88</c:v>
                </c:pt>
                <c:pt idx="1811" formatCode="General">
                  <c:v>963.34</c:v>
                </c:pt>
                <c:pt idx="1812" formatCode="General">
                  <c:v>956.73</c:v>
                </c:pt>
                <c:pt idx="1813" formatCode="General">
                  <c:v>957.45</c:v>
                </c:pt>
                <c:pt idx="1814" formatCode="General">
                  <c:v>949.78</c:v>
                </c:pt>
                <c:pt idx="1815" formatCode="General">
                  <c:v>943.43</c:v>
                </c:pt>
                <c:pt idx="1816" formatCode="General">
                  <c:v>934.76</c:v>
                </c:pt>
                <c:pt idx="1817" formatCode="General">
                  <c:v>927.98</c:v>
                </c:pt>
                <c:pt idx="1818" formatCode="General">
                  <c:v>927.42</c:v>
                </c:pt>
                <c:pt idx="1819" formatCode="General">
                  <c:v>924.41</c:v>
                </c:pt>
                <c:pt idx="1820" formatCode="General">
                  <c:v>924.79</c:v>
                </c:pt>
                <c:pt idx="1821" formatCode="General">
                  <c:v>925.32</c:v>
                </c:pt>
                <c:pt idx="1822" formatCode="General">
                  <c:v>898.23</c:v>
                </c:pt>
                <c:pt idx="1823" formatCode="General">
                  <c:v>877.53</c:v>
                </c:pt>
                <c:pt idx="1824" formatCode="General">
                  <c:v>855.1</c:v>
                </c:pt>
                <c:pt idx="1825" formatCode="General">
                  <c:v>852.9</c:v>
                </c:pt>
                <c:pt idx="1826" formatCode="General">
                  <c:v>861.78</c:v>
                </c:pt>
                <c:pt idx="1827" formatCode="General">
                  <c:v>871.97</c:v>
                </c:pt>
                <c:pt idx="1828" formatCode="General">
                  <c:v>878.27</c:v>
                </c:pt>
                <c:pt idx="1829" formatCode="General">
                  <c:v>876.05</c:v>
                </c:pt>
                <c:pt idx="1830" formatCode="General">
                  <c:v>880.93</c:v>
                </c:pt>
                <c:pt idx="1831" formatCode="General">
                  <c:v>866.91</c:v>
                </c:pt>
                <c:pt idx="1832" formatCode="General">
                  <c:v>873.39</c:v>
                </c:pt>
                <c:pt idx="1833" formatCode="General">
                  <c:v>875.72</c:v>
                </c:pt>
                <c:pt idx="1834" formatCode="General">
                  <c:v>868.2</c:v>
                </c:pt>
                <c:pt idx="1835" formatCode="General">
                  <c:v>870.98</c:v>
                </c:pt>
                <c:pt idx="1836" formatCode="General">
                  <c:v>885.5</c:v>
                </c:pt>
                <c:pt idx="1837" formatCode="General">
                  <c:v>899.41</c:v>
                </c:pt>
                <c:pt idx="1838" formatCode="General">
                  <c:v>896.34</c:v>
                </c:pt>
                <c:pt idx="1839" formatCode="General">
                  <c:v>888.3</c:v>
                </c:pt>
                <c:pt idx="1840" formatCode="General">
                  <c:v>886.19</c:v>
                </c:pt>
                <c:pt idx="1841" formatCode="General">
                  <c:v>891.69</c:v>
                </c:pt>
                <c:pt idx="1842" formatCode="General">
                  <c:v>884.06</c:v>
                </c:pt>
                <c:pt idx="1843" formatCode="General">
                  <c:v>881.51</c:v>
                </c:pt>
                <c:pt idx="1844" formatCode="General">
                  <c:v>894.92</c:v>
                </c:pt>
                <c:pt idx="1845" formatCode="General">
                  <c:v>904.77</c:v>
                </c:pt>
                <c:pt idx="1846" formatCode="General">
                  <c:v>906.43</c:v>
                </c:pt>
                <c:pt idx="1847" formatCode="General">
                  <c:v>912.45</c:v>
                </c:pt>
                <c:pt idx="1848" formatCode="General">
                  <c:v>910.23</c:v>
                </c:pt>
                <c:pt idx="1849" formatCode="General">
                  <c:v>916.9</c:v>
                </c:pt>
                <c:pt idx="1850" formatCode="General">
                  <c:v>919.41</c:v>
                </c:pt>
                <c:pt idx="1851" formatCode="General">
                  <c:v>935.42</c:v>
                </c:pt>
                <c:pt idx="1852" formatCode="General">
                  <c:v>948.07</c:v>
                </c:pt>
                <c:pt idx="1853" formatCode="General">
                  <c:v>948.01</c:v>
                </c:pt>
                <c:pt idx="1854" formatCode="General">
                  <c:v>949.94</c:v>
                </c:pt>
                <c:pt idx="1855" formatCode="General">
                  <c:v>955.51</c:v>
                </c:pt>
                <c:pt idx="1856" formatCode="General">
                  <c:v>970.94</c:v>
                </c:pt>
                <c:pt idx="1857" formatCode="General">
                  <c:v>972.29</c:v>
                </c:pt>
                <c:pt idx="1858" formatCode="General">
                  <c:v>970.28</c:v>
                </c:pt>
                <c:pt idx="1859" formatCode="General">
                  <c:v>983.04</c:v>
                </c:pt>
                <c:pt idx="1860" formatCode="General">
                  <c:v>982.55</c:v>
                </c:pt>
                <c:pt idx="1861" formatCode="General">
                  <c:v>971.14</c:v>
                </c:pt>
                <c:pt idx="1862" formatCode="General">
                  <c:v>981.95</c:v>
                </c:pt>
                <c:pt idx="1863" formatCode="General">
                  <c:v>976.24</c:v>
                </c:pt>
                <c:pt idx="1864" formatCode="General">
                  <c:v>960.62</c:v>
                </c:pt>
                <c:pt idx="1865" formatCode="General">
                  <c:v>957.69</c:v>
                </c:pt>
                <c:pt idx="1866" formatCode="General">
                  <c:v>962.27</c:v>
                </c:pt>
                <c:pt idx="1867" formatCode="General">
                  <c:v>967.96</c:v>
                </c:pt>
                <c:pt idx="1868" formatCode="General">
                  <c:v>963.81</c:v>
                </c:pt>
                <c:pt idx="1869" formatCode="General">
                  <c:v>951.7</c:v>
                </c:pt>
                <c:pt idx="1870" formatCode="General">
                  <c:v>945.04</c:v>
                </c:pt>
                <c:pt idx="1871" formatCode="General">
                  <c:v>950.31</c:v>
                </c:pt>
                <c:pt idx="1872" formatCode="General">
                  <c:v>945.21</c:v>
                </c:pt>
                <c:pt idx="1873" formatCode="General">
                  <c:v>943.5</c:v>
                </c:pt>
                <c:pt idx="1874" formatCode="General">
                  <c:v>943.66</c:v>
                </c:pt>
                <c:pt idx="1875" formatCode="General">
                  <c:v>937.4</c:v>
                </c:pt>
                <c:pt idx="1876" formatCode="General">
                  <c:v>949.52</c:v>
                </c:pt>
                <c:pt idx="1877" formatCode="General">
                  <c:v>947.37</c:v>
                </c:pt>
                <c:pt idx="1878" formatCode="General">
                  <c:v>952.33</c:v>
                </c:pt>
                <c:pt idx="1879" formatCode="General">
                  <c:v>972.15</c:v>
                </c:pt>
                <c:pt idx="1880" formatCode="General">
                  <c:v>977.71</c:v>
                </c:pt>
                <c:pt idx="1881" formatCode="General">
                  <c:v>977.42</c:v>
                </c:pt>
                <c:pt idx="1882" formatCode="General">
                  <c:v>967.96</c:v>
                </c:pt>
                <c:pt idx="1883" formatCode="General">
                  <c:v>981.05</c:v>
                </c:pt>
                <c:pt idx="1884" formatCode="General">
                  <c:v>977.9</c:v>
                </c:pt>
                <c:pt idx="1885" formatCode="General">
                  <c:v>975.47</c:v>
                </c:pt>
                <c:pt idx="1886" formatCode="General">
                  <c:v>973.67</c:v>
                </c:pt>
                <c:pt idx="1887" formatCode="General">
                  <c:v>951.76</c:v>
                </c:pt>
                <c:pt idx="1888" formatCode="General">
                  <c:v>957.13</c:v>
                </c:pt>
                <c:pt idx="1889" formatCode="General">
                  <c:v>962.02</c:v>
                </c:pt>
                <c:pt idx="1890" formatCode="General">
                  <c:v>960.25</c:v>
                </c:pt>
                <c:pt idx="1891" formatCode="General">
                  <c:v>956.6</c:v>
                </c:pt>
                <c:pt idx="1892" formatCode="General">
                  <c:v>959.8</c:v>
                </c:pt>
                <c:pt idx="1893" formatCode="General">
                  <c:v>957.62</c:v>
                </c:pt>
                <c:pt idx="1894" formatCode="General">
                  <c:v>967.38</c:v>
                </c:pt>
                <c:pt idx="1895" formatCode="General">
                  <c:v>969.37</c:v>
                </c:pt>
                <c:pt idx="1896" formatCode="General">
                  <c:v>961.35</c:v>
                </c:pt>
                <c:pt idx="1897" formatCode="General">
                  <c:v>961.99</c:v>
                </c:pt>
                <c:pt idx="1898" formatCode="General">
                  <c:v>963.54</c:v>
                </c:pt>
                <c:pt idx="1899" formatCode="General">
                  <c:v>962.24</c:v>
                </c:pt>
                <c:pt idx="1900" formatCode="General">
                  <c:v>961.47</c:v>
                </c:pt>
                <c:pt idx="1901" formatCode="General">
                  <c:v>965.98</c:v>
                </c:pt>
                <c:pt idx="1902" formatCode="General">
                  <c:v>963.1</c:v>
                </c:pt>
                <c:pt idx="1903" formatCode="General">
                  <c:v>966.5</c:v>
                </c:pt>
                <c:pt idx="1904" formatCode="General">
                  <c:v>976.26</c:v>
                </c:pt>
                <c:pt idx="1905" formatCode="General">
                  <c:v>981.77</c:v>
                </c:pt>
                <c:pt idx="1906" formatCode="General">
                  <c:v>979.27</c:v>
                </c:pt>
                <c:pt idx="1907" formatCode="General">
                  <c:v>989.08</c:v>
                </c:pt>
                <c:pt idx="1908" formatCode="General">
                  <c:v>996.79</c:v>
                </c:pt>
                <c:pt idx="1909" formatCode="General">
                  <c:v>998</c:v>
                </c:pt>
                <c:pt idx="1910" formatCode="General">
                  <c:v>989.61</c:v>
                </c:pt>
                <c:pt idx="1911" formatCode="General">
                  <c:v>990.8</c:v>
                </c:pt>
                <c:pt idx="1912" formatCode="General">
                  <c:v>990.78</c:v>
                </c:pt>
                <c:pt idx="1913" formatCode="General">
                  <c:v>1017.29</c:v>
                </c:pt>
                <c:pt idx="1914" formatCode="General">
                  <c:v>1017.1</c:v>
                </c:pt>
                <c:pt idx="1915" formatCode="General">
                  <c:v>1015.12</c:v>
                </c:pt>
                <c:pt idx="1916" formatCode="General">
                  <c:v>1014.44</c:v>
                </c:pt>
                <c:pt idx="1917" formatCode="General">
                  <c:v>1026.29</c:v>
                </c:pt>
                <c:pt idx="1918" formatCode="General">
                  <c:v>1013.01</c:v>
                </c:pt>
                <c:pt idx="1919" formatCode="General">
                  <c:v>1028.19</c:v>
                </c:pt>
                <c:pt idx="1920" formatCode="General">
                  <c:v>1041.3900000000001</c:v>
                </c:pt>
                <c:pt idx="1921" formatCode="General">
                  <c:v>1018.99</c:v>
                </c:pt>
                <c:pt idx="1922" formatCode="General">
                  <c:v>1023.44</c:v>
                </c:pt>
                <c:pt idx="1923" formatCode="General">
                  <c:v>1016.72</c:v>
                </c:pt>
                <c:pt idx="1924" formatCode="General">
                  <c:v>998.84</c:v>
                </c:pt>
                <c:pt idx="1925" formatCode="General">
                  <c:v>1001.65</c:v>
                </c:pt>
                <c:pt idx="1926" formatCode="General">
                  <c:v>1009.24</c:v>
                </c:pt>
                <c:pt idx="1927" formatCode="General">
                  <c:v>1021.88</c:v>
                </c:pt>
                <c:pt idx="1928" formatCode="General">
                  <c:v>1017.39</c:v>
                </c:pt>
                <c:pt idx="1929" formatCode="General">
                  <c:v>1014.48</c:v>
                </c:pt>
                <c:pt idx="1930" formatCode="General">
                  <c:v>1012.45</c:v>
                </c:pt>
                <c:pt idx="1931" formatCode="General">
                  <c:v>1018.87</c:v>
                </c:pt>
                <c:pt idx="1932" formatCode="General">
                  <c:v>1020.78</c:v>
                </c:pt>
                <c:pt idx="1933" formatCode="General">
                  <c:v>1013.07</c:v>
                </c:pt>
                <c:pt idx="1934" formatCode="General">
                  <c:v>1026.05</c:v>
                </c:pt>
                <c:pt idx="1935" formatCode="General">
                  <c:v>1027.2</c:v>
                </c:pt>
                <c:pt idx="1936" formatCode="General">
                  <c:v>1032.26</c:v>
                </c:pt>
                <c:pt idx="1937" formatCode="General">
                  <c:v>1021.46</c:v>
                </c:pt>
                <c:pt idx="1938" formatCode="General">
                  <c:v>1009.62</c:v>
                </c:pt>
                <c:pt idx="1939" formatCode="General">
                  <c:v>998.06</c:v>
                </c:pt>
                <c:pt idx="1940" formatCode="General">
                  <c:v>982.89</c:v>
                </c:pt>
                <c:pt idx="1941" formatCode="General">
                  <c:v>975.32</c:v>
                </c:pt>
                <c:pt idx="1942" formatCode="General">
                  <c:v>972.47</c:v>
                </c:pt>
                <c:pt idx="1943" formatCode="General">
                  <c:v>971.79</c:v>
                </c:pt>
                <c:pt idx="1944" formatCode="General">
                  <c:v>977.97</c:v>
                </c:pt>
                <c:pt idx="1945" formatCode="General">
                  <c:v>966.43</c:v>
                </c:pt>
                <c:pt idx="1946" formatCode="General">
                  <c:v>955.78</c:v>
                </c:pt>
                <c:pt idx="1947" formatCode="General">
                  <c:v>966.26</c:v>
                </c:pt>
                <c:pt idx="1948" formatCode="General">
                  <c:v>962.28</c:v>
                </c:pt>
                <c:pt idx="1949" formatCode="General">
                  <c:v>974.17</c:v>
                </c:pt>
                <c:pt idx="1950" formatCode="General">
                  <c:v>975.41</c:v>
                </c:pt>
                <c:pt idx="1951" formatCode="General">
                  <c:v>977.78</c:v>
                </c:pt>
                <c:pt idx="1952" formatCode="General">
                  <c:v>982.96</c:v>
                </c:pt>
                <c:pt idx="1953" formatCode="General">
                  <c:v>986.91</c:v>
                </c:pt>
                <c:pt idx="1954" formatCode="General">
                  <c:v>989.04</c:v>
                </c:pt>
                <c:pt idx="1955" formatCode="General">
                  <c:v>993.85</c:v>
                </c:pt>
                <c:pt idx="1956" formatCode="General">
                  <c:v>993.33</c:v>
                </c:pt>
                <c:pt idx="1957" formatCode="General">
                  <c:v>989.59</c:v>
                </c:pt>
                <c:pt idx="1958" formatCode="General">
                  <c:v>988.15</c:v>
                </c:pt>
                <c:pt idx="1959" formatCode="General">
                  <c:v>996.34</c:v>
                </c:pt>
                <c:pt idx="1960" formatCode="General">
                  <c:v>998.94</c:v>
                </c:pt>
                <c:pt idx="1961" formatCode="General">
                  <c:v>1009.36</c:v>
                </c:pt>
                <c:pt idx="1962" formatCode="General">
                  <c:v>1027.8699999999999</c:v>
                </c:pt>
                <c:pt idx="1963" formatCode="General">
                  <c:v>1022.99</c:v>
                </c:pt>
                <c:pt idx="1964" formatCode="General">
                  <c:v>1035.72</c:v>
                </c:pt>
                <c:pt idx="1965" formatCode="General">
                  <c:v>1025.75</c:v>
                </c:pt>
                <c:pt idx="1966" formatCode="General">
                  <c:v>1027.0999999999999</c:v>
                </c:pt>
                <c:pt idx="1967" formatCode="General">
                  <c:v>1025.96</c:v>
                </c:pt>
                <c:pt idx="1968" formatCode="General">
                  <c:v>1025.5</c:v>
                </c:pt>
                <c:pt idx="1969" formatCode="General">
                  <c:v>1029.5999999999999</c:v>
                </c:pt>
                <c:pt idx="1970" formatCode="General">
                  <c:v>1026.79</c:v>
                </c:pt>
                <c:pt idx="1971" formatCode="General">
                  <c:v>1015.43</c:v>
                </c:pt>
                <c:pt idx="1972" formatCode="General">
                  <c:v>999.03</c:v>
                </c:pt>
                <c:pt idx="1973" formatCode="General">
                  <c:v>1003.75</c:v>
                </c:pt>
                <c:pt idx="1974" formatCode="General">
                  <c:v>990.63</c:v>
                </c:pt>
                <c:pt idx="1975" formatCode="General">
                  <c:v>994.43</c:v>
                </c:pt>
                <c:pt idx="1976" formatCode="General">
                  <c:v>990.61</c:v>
                </c:pt>
                <c:pt idx="1977" formatCode="General">
                  <c:v>986.81</c:v>
                </c:pt>
                <c:pt idx="1978" formatCode="General">
                  <c:v>981</c:v>
                </c:pt>
                <c:pt idx="1979" formatCode="General">
                  <c:v>985.24</c:v>
                </c:pt>
                <c:pt idx="1980" formatCode="General">
                  <c:v>1005.34</c:v>
                </c:pt>
                <c:pt idx="1981" formatCode="General">
                  <c:v>1001.22</c:v>
                </c:pt>
                <c:pt idx="1982" formatCode="General">
                  <c:v>1005.92</c:v>
                </c:pt>
                <c:pt idx="1983" formatCode="General">
                  <c:v>1002.07</c:v>
                </c:pt>
                <c:pt idx="1984" formatCode="General">
                  <c:v>1018.09</c:v>
                </c:pt>
                <c:pt idx="1985" formatCode="General">
                  <c:v>1016.82</c:v>
                </c:pt>
                <c:pt idx="1986" formatCode="General">
                  <c:v>1027.1400000000001</c:v>
                </c:pt>
                <c:pt idx="1987" formatCode="General">
                  <c:v>1033.3</c:v>
                </c:pt>
                <c:pt idx="1988" formatCode="General">
                  <c:v>1036.8699999999999</c:v>
                </c:pt>
                <c:pt idx="1989" formatCode="General">
                  <c:v>1038.3599999999999</c:v>
                </c:pt>
                <c:pt idx="1990" formatCode="General">
                  <c:v>1036.05</c:v>
                </c:pt>
                <c:pt idx="1991" formatCode="General">
                  <c:v>1046.06</c:v>
                </c:pt>
                <c:pt idx="1992" formatCode="General">
                  <c:v>1039.29</c:v>
                </c:pt>
                <c:pt idx="1993" formatCode="General">
                  <c:v>1029.56</c:v>
                </c:pt>
                <c:pt idx="1994" formatCode="General">
                  <c:v>1019.77</c:v>
                </c:pt>
                <c:pt idx="1995" formatCode="General">
                  <c:v>1014.43</c:v>
                </c:pt>
                <c:pt idx="1996" formatCode="General">
                  <c:v>1015.11</c:v>
                </c:pt>
                <c:pt idx="1997" formatCode="General">
                  <c:v>991.44</c:v>
                </c:pt>
                <c:pt idx="1998" formatCode="General">
                  <c:v>1001.7</c:v>
                </c:pt>
                <c:pt idx="1999" formatCode="General">
                  <c:v>1004.73</c:v>
                </c:pt>
                <c:pt idx="2000" formatCode="General">
                  <c:v>1008.95</c:v>
                </c:pt>
                <c:pt idx="2001" formatCode="General">
                  <c:v>1002.02</c:v>
                </c:pt>
                <c:pt idx="2002" formatCode="General">
                  <c:v>991.49</c:v>
                </c:pt>
                <c:pt idx="2003" formatCode="General">
                  <c:v>984.54</c:v>
                </c:pt>
                <c:pt idx="2004" formatCode="General">
                  <c:v>967.76</c:v>
                </c:pt>
                <c:pt idx="2005" formatCode="General">
                  <c:v>970.18</c:v>
                </c:pt>
                <c:pt idx="2006" formatCode="General">
                  <c:v>950.17</c:v>
                </c:pt>
                <c:pt idx="2007" formatCode="General">
                  <c:v>978.16</c:v>
                </c:pt>
                <c:pt idx="2008" formatCode="General">
                  <c:v>986.39</c:v>
                </c:pt>
                <c:pt idx="2009" formatCode="General">
                  <c:v>989.36</c:v>
                </c:pt>
                <c:pt idx="2010" formatCode="General">
                  <c:v>985.05</c:v>
                </c:pt>
                <c:pt idx="2011" formatCode="General">
                  <c:v>991.54</c:v>
                </c:pt>
                <c:pt idx="2012" formatCode="General">
                  <c:v>990.37</c:v>
                </c:pt>
                <c:pt idx="2013" formatCode="General">
                  <c:v>994.27</c:v>
                </c:pt>
                <c:pt idx="2014" formatCode="General">
                  <c:v>1002.44</c:v>
                </c:pt>
                <c:pt idx="2015" formatCode="General">
                  <c:v>996.32</c:v>
                </c:pt>
                <c:pt idx="2016" formatCode="General">
                  <c:v>1005.66</c:v>
                </c:pt>
                <c:pt idx="2017" formatCode="General">
                  <c:v>1006.45</c:v>
                </c:pt>
                <c:pt idx="2018" formatCode="General">
                  <c:v>1016.78</c:v>
                </c:pt>
                <c:pt idx="2019" formatCode="General">
                  <c:v>1017.67</c:v>
                </c:pt>
                <c:pt idx="2020" formatCode="General">
                  <c:v>1015.97</c:v>
                </c:pt>
                <c:pt idx="2021" formatCode="General">
                  <c:v>1018.19</c:v>
                </c:pt>
                <c:pt idx="2022" formatCode="General">
                  <c:v>1013.31</c:v>
                </c:pt>
                <c:pt idx="2023" formatCode="General">
                  <c:v>992.41</c:v>
                </c:pt>
                <c:pt idx="2024" formatCode="General">
                  <c:v>1002.64</c:v>
                </c:pt>
                <c:pt idx="2025" formatCode="General">
                  <c:v>1005.09</c:v>
                </c:pt>
                <c:pt idx="2026" formatCode="General">
                  <c:v>992.69</c:v>
                </c:pt>
                <c:pt idx="2027" formatCode="General">
                  <c:v>993.95</c:v>
                </c:pt>
                <c:pt idx="2028" formatCode="General">
                  <c:v>996.01</c:v>
                </c:pt>
                <c:pt idx="2029" formatCode="General">
                  <c:v>1001.78</c:v>
                </c:pt>
                <c:pt idx="2030" formatCode="General">
                  <c:v>1006.38</c:v>
                </c:pt>
                <c:pt idx="2031" formatCode="General">
                  <c:v>1012.2</c:v>
                </c:pt>
                <c:pt idx="2032" formatCode="General">
                  <c:v>1007.8</c:v>
                </c:pt>
                <c:pt idx="2033" formatCode="General">
                  <c:v>1002.04</c:v>
                </c:pt>
                <c:pt idx="2034" formatCode="General">
                  <c:v>992.76</c:v>
                </c:pt>
                <c:pt idx="2035" formatCode="General">
                  <c:v>996.19</c:v>
                </c:pt>
                <c:pt idx="2036" formatCode="General">
                  <c:v>1009.25</c:v>
                </c:pt>
                <c:pt idx="2037" formatCode="General">
                  <c:v>1010.31</c:v>
                </c:pt>
                <c:pt idx="2038" formatCode="General">
                  <c:v>1010.81</c:v>
                </c:pt>
                <c:pt idx="2039" formatCode="General">
                  <c:v>1008.57</c:v>
                </c:pt>
                <c:pt idx="2040" formatCode="General">
                  <c:v>1010.58</c:v>
                </c:pt>
                <c:pt idx="2041" formatCode="General">
                  <c:v>1007.87</c:v>
                </c:pt>
                <c:pt idx="2042" formatCode="General">
                  <c:v>1004.69</c:v>
                </c:pt>
                <c:pt idx="2043" formatCode="General">
                  <c:v>1004.08</c:v>
                </c:pt>
                <c:pt idx="2044" formatCode="General">
                  <c:v>993.98</c:v>
                </c:pt>
                <c:pt idx="2045" formatCode="General">
                  <c:v>987.48</c:v>
                </c:pt>
                <c:pt idx="2046" formatCode="General">
                  <c:v>981</c:v>
                </c:pt>
                <c:pt idx="2047" formatCode="General">
                  <c:v>986.46</c:v>
                </c:pt>
                <c:pt idx="2048" formatCode="General">
                  <c:v>985.6</c:v>
                </c:pt>
                <c:pt idx="2049" formatCode="General">
                  <c:v>989.66</c:v>
                </c:pt>
                <c:pt idx="2050" formatCode="General">
                  <c:v>986</c:v>
                </c:pt>
                <c:pt idx="2051" formatCode="General">
                  <c:v>991.61</c:v>
                </c:pt>
                <c:pt idx="2052" formatCode="General">
                  <c:v>997.52</c:v>
                </c:pt>
                <c:pt idx="2053" formatCode="General">
                  <c:v>1006.87</c:v>
                </c:pt>
                <c:pt idx="2054" formatCode="General">
                  <c:v>1009.25</c:v>
                </c:pt>
                <c:pt idx="2055" formatCode="General">
                  <c:v>1014.76</c:v>
                </c:pt>
                <c:pt idx="2056" formatCode="General">
                  <c:v>1016.31</c:v>
                </c:pt>
                <c:pt idx="2057" formatCode="General">
                  <c:v>1027.22</c:v>
                </c:pt>
                <c:pt idx="2058" formatCode="General">
                  <c:v>1028.01</c:v>
                </c:pt>
                <c:pt idx="2059" formatCode="General">
                  <c:v>1031.6300000000001</c:v>
                </c:pt>
                <c:pt idx="2060" formatCode="General">
                  <c:v>1025.8900000000001</c:v>
                </c:pt>
                <c:pt idx="2061" formatCode="General">
                  <c:v>1029.5899999999999</c:v>
                </c:pt>
                <c:pt idx="2062" formatCode="General">
                  <c:v>1036.45</c:v>
                </c:pt>
                <c:pt idx="2063" formatCode="General">
                  <c:v>1035.3599999999999</c:v>
                </c:pt>
                <c:pt idx="2064" formatCode="General">
                  <c:v>1040.8399999999999</c:v>
                </c:pt>
                <c:pt idx="2065" formatCode="General">
                  <c:v>1037.6400000000001</c:v>
                </c:pt>
                <c:pt idx="2066" formatCode="General">
                  <c:v>1037.3900000000001</c:v>
                </c:pt>
                <c:pt idx="2067" formatCode="General">
                  <c:v>1032.75</c:v>
                </c:pt>
                <c:pt idx="2068" formatCode="General">
                  <c:v>1034.3900000000001</c:v>
                </c:pt>
                <c:pt idx="2069" formatCode="General">
                  <c:v>1034.02</c:v>
                </c:pt>
                <c:pt idx="2070" formatCode="General">
                  <c:v>1028.31</c:v>
                </c:pt>
                <c:pt idx="2071" formatCode="General">
                  <c:v>1030.01</c:v>
                </c:pt>
                <c:pt idx="2072" formatCode="General">
                  <c:v>1032.53</c:v>
                </c:pt>
                <c:pt idx="2073" formatCode="General">
                  <c:v>1030.7</c:v>
                </c:pt>
                <c:pt idx="2074" formatCode="General">
                  <c:v>1017.59</c:v>
                </c:pt>
                <c:pt idx="2075" formatCode="General">
                  <c:v>1007.64</c:v>
                </c:pt>
                <c:pt idx="2076" formatCode="General">
                  <c:v>1004.6</c:v>
                </c:pt>
                <c:pt idx="2077" formatCode="General">
                  <c:v>1007.95</c:v>
                </c:pt>
                <c:pt idx="2078" formatCode="General">
                  <c:v>1009.24</c:v>
                </c:pt>
                <c:pt idx="2079" formatCode="General">
                  <c:v>1000.22</c:v>
                </c:pt>
                <c:pt idx="2080" formatCode="General">
                  <c:v>997.32</c:v>
                </c:pt>
                <c:pt idx="2081" formatCode="General">
                  <c:v>997.39</c:v>
                </c:pt>
                <c:pt idx="2082" formatCode="General">
                  <c:v>958.63</c:v>
                </c:pt>
                <c:pt idx="2083" formatCode="General">
                  <c:v>951.92</c:v>
                </c:pt>
                <c:pt idx="2084" formatCode="General">
                  <c:v>933.64</c:v>
                </c:pt>
                <c:pt idx="2085" formatCode="General">
                  <c:v>948.48</c:v>
                </c:pt>
                <c:pt idx="2086" formatCode="General">
                  <c:v>943.4</c:v>
                </c:pt>
                <c:pt idx="2087" formatCode="General">
                  <c:v>960.54</c:v>
                </c:pt>
                <c:pt idx="2088" formatCode="General">
                  <c:v>961.87</c:v>
                </c:pt>
                <c:pt idx="2089" formatCode="General">
                  <c:v>960.1</c:v>
                </c:pt>
                <c:pt idx="2090" formatCode="General">
                  <c:v>962.05</c:v>
                </c:pt>
                <c:pt idx="2091" formatCode="General">
                  <c:v>958.41</c:v>
                </c:pt>
                <c:pt idx="2092" formatCode="General">
                  <c:v>944.1</c:v>
                </c:pt>
                <c:pt idx="2093" formatCode="General">
                  <c:v>946.16</c:v>
                </c:pt>
                <c:pt idx="2094" formatCode="General">
                  <c:v>952.86</c:v>
                </c:pt>
                <c:pt idx="2095" formatCode="General">
                  <c:v>951.28</c:v>
                </c:pt>
                <c:pt idx="2096" formatCode="General">
                  <c:v>952.73</c:v>
                </c:pt>
                <c:pt idx="2097" formatCode="General">
                  <c:v>962.17</c:v>
                </c:pt>
                <c:pt idx="2098" formatCode="General">
                  <c:v>957.83</c:v>
                </c:pt>
                <c:pt idx="2099" formatCode="General">
                  <c:v>961.51</c:v>
                </c:pt>
                <c:pt idx="2100" formatCode="General">
                  <c:v>961.79</c:v>
                </c:pt>
                <c:pt idx="2101" formatCode="General">
                  <c:v>956.72</c:v>
                </c:pt>
                <c:pt idx="2102" formatCode="General">
                  <c:v>951.12</c:v>
                </c:pt>
                <c:pt idx="2103" formatCode="General">
                  <c:v>951.89</c:v>
                </c:pt>
                <c:pt idx="2104" formatCode="General">
                  <c:v>953.8</c:v>
                </c:pt>
                <c:pt idx="2105" formatCode="General">
                  <c:v>949.62</c:v>
                </c:pt>
                <c:pt idx="2106" formatCode="General">
                  <c:v>951.89</c:v>
                </c:pt>
                <c:pt idx="2107" formatCode="General">
                  <c:v>950.66</c:v>
                </c:pt>
                <c:pt idx="2108" formatCode="General">
                  <c:v>965.28</c:v>
                </c:pt>
                <c:pt idx="2109" formatCode="General">
                  <c:v>957.63</c:v>
                </c:pt>
                <c:pt idx="2110" formatCode="General">
                  <c:v>968.72</c:v>
                </c:pt>
                <c:pt idx="2111" formatCode="General">
                  <c:v>975.99</c:v>
                </c:pt>
                <c:pt idx="2112" formatCode="General">
                  <c:v>983.9</c:v>
                </c:pt>
                <c:pt idx="2113" formatCode="General">
                  <c:v>984.68</c:v>
                </c:pt>
                <c:pt idx="2114" formatCode="General">
                  <c:v>982.7</c:v>
                </c:pt>
                <c:pt idx="2115" formatCode="General">
                  <c:v>976.52</c:v>
                </c:pt>
                <c:pt idx="2116" formatCode="General">
                  <c:v>982.13</c:v>
                </c:pt>
                <c:pt idx="2117" formatCode="General">
                  <c:v>986.53</c:v>
                </c:pt>
                <c:pt idx="2118" formatCode="General">
                  <c:v>995.02</c:v>
                </c:pt>
                <c:pt idx="2119" formatCode="General">
                  <c:v>993.39</c:v>
                </c:pt>
                <c:pt idx="2120" formatCode="General">
                  <c:v>992.72</c:v>
                </c:pt>
                <c:pt idx="2121" formatCode="General">
                  <c:v>975.91</c:v>
                </c:pt>
                <c:pt idx="2122" formatCode="General">
                  <c:v>980.01</c:v>
                </c:pt>
                <c:pt idx="2123" formatCode="General">
                  <c:v>980.9</c:v>
                </c:pt>
                <c:pt idx="2124" formatCode="General">
                  <c:v>988.96</c:v>
                </c:pt>
                <c:pt idx="2125" formatCode="General">
                  <c:v>991.06</c:v>
                </c:pt>
                <c:pt idx="2126" formatCode="General">
                  <c:v>992.53</c:v>
                </c:pt>
                <c:pt idx="2127" formatCode="General">
                  <c:v>997.09</c:v>
                </c:pt>
                <c:pt idx="2128" formatCode="General">
                  <c:v>994.95</c:v>
                </c:pt>
                <c:pt idx="2129" formatCode="General">
                  <c:v>997.99</c:v>
                </c:pt>
                <c:pt idx="2130" formatCode="General">
                  <c:v>997.62</c:v>
                </c:pt>
                <c:pt idx="2131" formatCode="General">
                  <c:v>995.04</c:v>
                </c:pt>
                <c:pt idx="2132" formatCode="General">
                  <c:v>997.46</c:v>
                </c:pt>
                <c:pt idx="2133" formatCode="General">
                  <c:v>990.8</c:v>
                </c:pt>
                <c:pt idx="2134" formatCode="General">
                  <c:v>978.38</c:v>
                </c:pt>
                <c:pt idx="2135" formatCode="General">
                  <c:v>984.53</c:v>
                </c:pt>
                <c:pt idx="2136" formatCode="General">
                  <c:v>996.06</c:v>
                </c:pt>
                <c:pt idx="2137" formatCode="General">
                  <c:v>1002.95</c:v>
                </c:pt>
                <c:pt idx="2138" formatCode="General">
                  <c:v>993.97</c:v>
                </c:pt>
                <c:pt idx="2139" formatCode="General">
                  <c:v>983.14</c:v>
                </c:pt>
                <c:pt idx="2140" formatCode="General">
                  <c:v>977.49</c:v>
                </c:pt>
                <c:pt idx="2141" formatCode="General">
                  <c:v>982.15</c:v>
                </c:pt>
                <c:pt idx="2142" formatCode="General">
                  <c:v>980.29</c:v>
                </c:pt>
                <c:pt idx="2143" formatCode="General">
                  <c:v>986.23</c:v>
                </c:pt>
                <c:pt idx="2144" formatCode="General">
                  <c:v>991.4</c:v>
                </c:pt>
                <c:pt idx="2145" formatCode="General">
                  <c:v>988.64</c:v>
                </c:pt>
                <c:pt idx="2146" formatCode="General">
                  <c:v>973.65</c:v>
                </c:pt>
                <c:pt idx="2147" formatCode="General">
                  <c:v>976.23</c:v>
                </c:pt>
                <c:pt idx="2148" formatCode="General">
                  <c:v>977.82</c:v>
                </c:pt>
                <c:pt idx="2149" formatCode="General">
                  <c:v>964.29</c:v>
                </c:pt>
                <c:pt idx="2150" formatCode="General">
                  <c:v>960.07</c:v>
                </c:pt>
                <c:pt idx="2151" formatCode="General">
                  <c:v>961.89</c:v>
                </c:pt>
                <c:pt idx="2152" formatCode="General">
                  <c:v>951.6</c:v>
                </c:pt>
                <c:pt idx="2153" formatCode="General">
                  <c:v>949.75</c:v>
                </c:pt>
                <c:pt idx="2154" formatCode="General">
                  <c:v>939.49</c:v>
                </c:pt>
                <c:pt idx="2155" formatCode="General">
                  <c:v>923.59</c:v>
                </c:pt>
                <c:pt idx="2156" formatCode="General">
                  <c:v>901.28</c:v>
                </c:pt>
                <c:pt idx="2157" formatCode="General">
                  <c:v>926.84</c:v>
                </c:pt>
                <c:pt idx="2158" formatCode="General">
                  <c:v>925.96</c:v>
                </c:pt>
                <c:pt idx="2159" formatCode="General">
                  <c:v>939.12</c:v>
                </c:pt>
                <c:pt idx="2160" formatCode="General">
                  <c:v>941.93</c:v>
                </c:pt>
                <c:pt idx="2161" formatCode="General">
                  <c:v>946.52</c:v>
                </c:pt>
                <c:pt idx="2162" formatCode="General">
                  <c:v>950.17</c:v>
                </c:pt>
                <c:pt idx="2163" formatCode="General">
                  <c:v>964.88</c:v>
                </c:pt>
                <c:pt idx="2164" formatCode="General">
                  <c:v>957.08</c:v>
                </c:pt>
                <c:pt idx="2165" formatCode="General">
                  <c:v>964.88</c:v>
                </c:pt>
                <c:pt idx="2166" formatCode="General">
                  <c:v>981.43</c:v>
                </c:pt>
                <c:pt idx="2167" formatCode="General">
                  <c:v>974.79</c:v>
                </c:pt>
                <c:pt idx="2168" formatCode="General">
                  <c:v>973.03</c:v>
                </c:pt>
                <c:pt idx="2169" formatCode="General">
                  <c:v>963.1</c:v>
                </c:pt>
                <c:pt idx="2170" formatCode="General">
                  <c:v>963.17</c:v>
                </c:pt>
                <c:pt idx="2171" formatCode="General">
                  <c:v>969.3</c:v>
                </c:pt>
                <c:pt idx="2172" formatCode="General">
                  <c:v>976.06</c:v>
                </c:pt>
                <c:pt idx="2173" formatCode="General">
                  <c:v>974.58</c:v>
                </c:pt>
                <c:pt idx="2174" formatCode="General">
                  <c:v>965.05</c:v>
                </c:pt>
                <c:pt idx="2175" formatCode="General">
                  <c:v>958.86</c:v>
                </c:pt>
                <c:pt idx="2176" formatCode="General">
                  <c:v>960.72</c:v>
                </c:pt>
                <c:pt idx="2177" formatCode="General">
                  <c:v>973.24</c:v>
                </c:pt>
                <c:pt idx="2178" formatCode="General">
                  <c:v>981.47</c:v>
                </c:pt>
                <c:pt idx="2179" formatCode="General">
                  <c:v>971.24</c:v>
                </c:pt>
                <c:pt idx="2180" formatCode="General">
                  <c:v>980.19</c:v>
                </c:pt>
                <c:pt idx="2181" formatCode="General">
                  <c:v>981.31</c:v>
                </c:pt>
                <c:pt idx="2182" formatCode="General">
                  <c:v>988.09</c:v>
                </c:pt>
                <c:pt idx="2183" formatCode="General">
                  <c:v>995.41</c:v>
                </c:pt>
                <c:pt idx="2184" formatCode="General">
                  <c:v>1002.2</c:v>
                </c:pt>
                <c:pt idx="2185" formatCode="General">
                  <c:v>1007.17</c:v>
                </c:pt>
                <c:pt idx="2186" formatCode="General">
                  <c:v>1007.24</c:v>
                </c:pt>
                <c:pt idx="2187" formatCode="General">
                  <c:v>1007.83</c:v>
                </c:pt>
                <c:pt idx="2188" formatCode="General">
                  <c:v>1019.75</c:v>
                </c:pt>
                <c:pt idx="2189" formatCode="General">
                  <c:v>1001.39</c:v>
                </c:pt>
                <c:pt idx="2190" formatCode="General">
                  <c:v>1006.25</c:v>
                </c:pt>
                <c:pt idx="2191" formatCode="General">
                  <c:v>1008.1</c:v>
                </c:pt>
                <c:pt idx="2192" formatCode="General">
                  <c:v>992.21</c:v>
                </c:pt>
                <c:pt idx="2193" formatCode="General">
                  <c:v>994.75</c:v>
                </c:pt>
                <c:pt idx="2194" formatCode="General">
                  <c:v>983.91</c:v>
                </c:pt>
                <c:pt idx="2195" formatCode="General">
                  <c:v>970.97</c:v>
                </c:pt>
                <c:pt idx="2196" formatCode="General">
                  <c:v>961.38</c:v>
                </c:pt>
                <c:pt idx="2197" formatCode="General">
                  <c:v>944.83</c:v>
                </c:pt>
                <c:pt idx="2198" formatCode="General">
                  <c:v>940.62</c:v>
                </c:pt>
                <c:pt idx="2199" formatCode="General">
                  <c:v>951.19</c:v>
                </c:pt>
                <c:pt idx="2200" formatCode="General">
                  <c:v>944.56</c:v>
                </c:pt>
                <c:pt idx="2201" formatCode="General">
                  <c:v>956.97</c:v>
                </c:pt>
                <c:pt idx="2202" formatCode="General">
                  <c:v>951.59</c:v>
                </c:pt>
                <c:pt idx="2203" formatCode="General">
                  <c:v>946.27</c:v>
                </c:pt>
                <c:pt idx="2204" formatCode="General">
                  <c:v>946.71</c:v>
                </c:pt>
                <c:pt idx="2205" formatCode="General">
                  <c:v>962.13</c:v>
                </c:pt>
                <c:pt idx="2206" formatCode="General">
                  <c:v>942.6</c:v>
                </c:pt>
                <c:pt idx="2207" formatCode="General">
                  <c:v>939.83</c:v>
                </c:pt>
                <c:pt idx="2208" formatCode="General">
                  <c:v>933.32</c:v>
                </c:pt>
                <c:pt idx="2209" formatCode="General">
                  <c:v>946.64</c:v>
                </c:pt>
                <c:pt idx="2210" formatCode="General">
                  <c:v>946.36</c:v>
                </c:pt>
                <c:pt idx="2211" formatCode="General">
                  <c:v>946.46</c:v>
                </c:pt>
                <c:pt idx="2212" formatCode="General">
                  <c:v>963.21</c:v>
                </c:pt>
                <c:pt idx="2213" formatCode="General">
                  <c:v>958.8</c:v>
                </c:pt>
                <c:pt idx="2214" formatCode="General">
                  <c:v>945.52</c:v>
                </c:pt>
                <c:pt idx="2215" formatCode="General">
                  <c:v>949.05</c:v>
                </c:pt>
                <c:pt idx="2216" formatCode="General">
                  <c:v>950.83</c:v>
                </c:pt>
                <c:pt idx="2217" formatCode="General">
                  <c:v>948.9</c:v>
                </c:pt>
                <c:pt idx="2218" formatCode="General">
                  <c:v>952.54</c:v>
                </c:pt>
                <c:pt idx="2219" formatCode="General">
                  <c:v>961.04</c:v>
                </c:pt>
                <c:pt idx="2220" formatCode="General">
                  <c:v>961.94</c:v>
                </c:pt>
                <c:pt idx="2221" formatCode="General">
                  <c:v>973.26</c:v>
                </c:pt>
                <c:pt idx="2222" formatCode="General">
                  <c:v>970.83</c:v>
                </c:pt>
                <c:pt idx="2223" formatCode="General">
                  <c:v>956.5</c:v>
                </c:pt>
                <c:pt idx="2224" formatCode="General">
                  <c:v>954.43</c:v>
                </c:pt>
                <c:pt idx="2225" formatCode="General">
                  <c:v>955.78</c:v>
                </c:pt>
                <c:pt idx="2226" formatCode="General">
                  <c:v>958.04</c:v>
                </c:pt>
                <c:pt idx="2227" formatCode="General">
                  <c:v>975.7</c:v>
                </c:pt>
                <c:pt idx="2228" formatCode="General">
                  <c:v>980.24</c:v>
                </c:pt>
                <c:pt idx="2229" formatCode="General">
                  <c:v>971.24</c:v>
                </c:pt>
                <c:pt idx="2230" formatCode="General">
                  <c:v>979.15</c:v>
                </c:pt>
                <c:pt idx="2231" formatCode="General">
                  <c:v>980.72</c:v>
                </c:pt>
                <c:pt idx="2232" formatCode="General">
                  <c:v>990.45</c:v>
                </c:pt>
                <c:pt idx="2233" formatCode="General">
                  <c:v>987.53</c:v>
                </c:pt>
                <c:pt idx="2234" formatCode="General">
                  <c:v>1010.21</c:v>
                </c:pt>
                <c:pt idx="2235" formatCode="General">
                  <c:v>1023.36</c:v>
                </c:pt>
                <c:pt idx="2236" formatCode="General">
                  <c:v>1018</c:v>
                </c:pt>
                <c:pt idx="2237" formatCode="General">
                  <c:v>1007.75</c:v>
                </c:pt>
                <c:pt idx="2238" formatCode="General">
                  <c:v>1006.88</c:v>
                </c:pt>
                <c:pt idx="2239" formatCode="General">
                  <c:v>1007.19</c:v>
                </c:pt>
                <c:pt idx="2240" formatCode="General">
                  <c:v>1015.65</c:v>
                </c:pt>
                <c:pt idx="2241" formatCode="General">
                  <c:v>1019.52</c:v>
                </c:pt>
                <c:pt idx="2242" formatCode="General">
                  <c:v>1025.6500000000001</c:v>
                </c:pt>
                <c:pt idx="2243" formatCode="General">
                  <c:v>1028.57</c:v>
                </c:pt>
                <c:pt idx="2244" formatCode="General">
                  <c:v>1028.29</c:v>
                </c:pt>
                <c:pt idx="2245" formatCode="General">
                  <c:v>1022.75</c:v>
                </c:pt>
                <c:pt idx="2246" formatCode="General">
                  <c:v>1024.8599999999999</c:v>
                </c:pt>
                <c:pt idx="2247" formatCode="General">
                  <c:v>1017.32</c:v>
                </c:pt>
                <c:pt idx="2248" formatCode="General">
                  <c:v>1014.24</c:v>
                </c:pt>
                <c:pt idx="2249" formatCode="General">
                  <c:v>1029.3900000000001</c:v>
                </c:pt>
                <c:pt idx="2250" formatCode="General">
                  <c:v>1037.3499999999999</c:v>
                </c:pt>
                <c:pt idx="2251" formatCode="General">
                  <c:v>1024.21</c:v>
                </c:pt>
                <c:pt idx="2252" formatCode="General">
                  <c:v>1011.7</c:v>
                </c:pt>
                <c:pt idx="2253" formatCode="General">
                  <c:v>1016.14</c:v>
                </c:pt>
                <c:pt idx="2254" formatCode="General">
                  <c:v>1023.49</c:v>
                </c:pt>
                <c:pt idx="2255" formatCode="General">
                  <c:v>1036.1500000000001</c:v>
                </c:pt>
                <c:pt idx="2256" formatCode="General">
                  <c:v>1036.22</c:v>
                </c:pt>
                <c:pt idx="2257" formatCode="General">
                  <c:v>1032.4000000000001</c:v>
                </c:pt>
                <c:pt idx="2258" formatCode="General">
                  <c:v>1030.8599999999999</c:v>
                </c:pt>
                <c:pt idx="2259" formatCode="General">
                  <c:v>1042.55</c:v>
                </c:pt>
                <c:pt idx="2260" formatCode="General">
                  <c:v>1044.9000000000001</c:v>
                </c:pt>
                <c:pt idx="2261" formatCode="General">
                  <c:v>1045.24</c:v>
                </c:pt>
                <c:pt idx="2262" formatCode="General">
                  <c:v>1048.75</c:v>
                </c:pt>
                <c:pt idx="2263" formatCode="General">
                  <c:v>1043.2</c:v>
                </c:pt>
                <c:pt idx="2264" formatCode="General">
                  <c:v>1031.74</c:v>
                </c:pt>
                <c:pt idx="2265" formatCode="General">
                  <c:v>1023.47</c:v>
                </c:pt>
                <c:pt idx="2266" formatCode="General">
                  <c:v>1031.25</c:v>
                </c:pt>
                <c:pt idx="2267" formatCode="General">
                  <c:v>1033.6600000000001</c:v>
                </c:pt>
                <c:pt idx="2268" formatCode="General">
                  <c:v>1043.96</c:v>
                </c:pt>
                <c:pt idx="2269" formatCode="General">
                  <c:v>1049.24</c:v>
                </c:pt>
                <c:pt idx="2270" formatCode="General">
                  <c:v>1050.98</c:v>
                </c:pt>
                <c:pt idx="2271" formatCode="General">
                  <c:v>1047.6099999999999</c:v>
                </c:pt>
                <c:pt idx="2272" formatCode="General">
                  <c:v>1053.3499999999999</c:v>
                </c:pt>
                <c:pt idx="2273" formatCode="General">
                  <c:v>1052.3699999999999</c:v>
                </c:pt>
                <c:pt idx="2274" formatCode="General">
                  <c:v>1058.44</c:v>
                </c:pt>
                <c:pt idx="2275" formatCode="General">
                  <c:v>1053.26</c:v>
                </c:pt>
                <c:pt idx="2276" formatCode="General">
                  <c:v>1050.8</c:v>
                </c:pt>
                <c:pt idx="2277" formatCode="General">
                  <c:v>1056.75</c:v>
                </c:pt>
                <c:pt idx="2278" formatCode="General">
                  <c:v>1048.74</c:v>
                </c:pt>
                <c:pt idx="2279" formatCode="General">
                  <c:v>1051.47</c:v>
                </c:pt>
                <c:pt idx="2280" formatCode="General">
                  <c:v>1056.79</c:v>
                </c:pt>
                <c:pt idx="2281" formatCode="General">
                  <c:v>1042.74</c:v>
                </c:pt>
                <c:pt idx="2282" formatCode="General">
                  <c:v>1042.05</c:v>
                </c:pt>
                <c:pt idx="2283" formatCode="General">
                  <c:v>1049.4000000000001</c:v>
                </c:pt>
                <c:pt idx="2284" formatCode="General">
                  <c:v>1041.67</c:v>
                </c:pt>
                <c:pt idx="2285" formatCode="General">
                  <c:v>1031.33</c:v>
                </c:pt>
                <c:pt idx="2286" formatCode="General">
                  <c:v>1025.0999999999999</c:v>
                </c:pt>
                <c:pt idx="2287" formatCode="General">
                  <c:v>1026.01</c:v>
                </c:pt>
                <c:pt idx="2288" formatCode="General">
                  <c:v>1029.02</c:v>
                </c:pt>
                <c:pt idx="2289" formatCode="General">
                  <c:v>1025.4000000000001</c:v>
                </c:pt>
                <c:pt idx="2290" formatCode="General">
                  <c:v>1016.7</c:v>
                </c:pt>
                <c:pt idx="2291" formatCode="General">
                  <c:v>1028.05</c:v>
                </c:pt>
                <c:pt idx="2292" formatCode="General">
                  <c:v>1042.51</c:v>
                </c:pt>
                <c:pt idx="2293" formatCode="General">
                  <c:v>1035.0999999999999</c:v>
                </c:pt>
                <c:pt idx="2294" formatCode="General">
                  <c:v>1034.44</c:v>
                </c:pt>
                <c:pt idx="2295" formatCode="General">
                  <c:v>1025.24</c:v>
                </c:pt>
                <c:pt idx="2296" formatCode="General">
                  <c:v>1025.94</c:v>
                </c:pt>
                <c:pt idx="2297" formatCode="General">
                  <c:v>1022.23</c:v>
                </c:pt>
                <c:pt idx="2298" formatCode="General">
                  <c:v>1031.25</c:v>
                </c:pt>
                <c:pt idx="2299" formatCode="General">
                  <c:v>1031.54</c:v>
                </c:pt>
                <c:pt idx="2300" formatCode="General">
                  <c:v>1021.4</c:v>
                </c:pt>
                <c:pt idx="2301" formatCode="General">
                  <c:v>1030.02</c:v>
                </c:pt>
                <c:pt idx="2302" formatCode="General">
                  <c:v>1027.8</c:v>
                </c:pt>
                <c:pt idx="2303" formatCode="General">
                  <c:v>1013.6</c:v>
                </c:pt>
                <c:pt idx="2304" formatCode="General">
                  <c:v>1030.18</c:v>
                </c:pt>
                <c:pt idx="2305" formatCode="General">
                  <c:v>1025.52</c:v>
                </c:pt>
                <c:pt idx="2306" formatCode="General">
                  <c:v>1021.81</c:v>
                </c:pt>
                <c:pt idx="2307" formatCode="General">
                  <c:v>1028.08</c:v>
                </c:pt>
                <c:pt idx="2308" formatCode="General">
                  <c:v>1019.59</c:v>
                </c:pt>
                <c:pt idx="2309" formatCode="General">
                  <c:v>1017.31</c:v>
                </c:pt>
                <c:pt idx="2310" formatCode="General">
                  <c:v>1018.76</c:v>
                </c:pt>
                <c:pt idx="2311" formatCode="General">
                  <c:v>1004.89</c:v>
                </c:pt>
                <c:pt idx="2312" formatCode="General">
                  <c:v>996.82</c:v>
                </c:pt>
                <c:pt idx="2313" formatCode="General">
                  <c:v>991.66</c:v>
                </c:pt>
                <c:pt idx="2314" formatCode="General">
                  <c:v>1006.06</c:v>
                </c:pt>
                <c:pt idx="2315" formatCode="General">
                  <c:v>1008.37</c:v>
                </c:pt>
                <c:pt idx="2316" formatCode="General">
                  <c:v>991.13</c:v>
                </c:pt>
                <c:pt idx="2317" formatCode="General">
                  <c:v>979.24</c:v>
                </c:pt>
                <c:pt idx="2318" formatCode="General">
                  <c:v>990.24</c:v>
                </c:pt>
                <c:pt idx="2319" formatCode="General">
                  <c:v>978.16</c:v>
                </c:pt>
                <c:pt idx="2320" formatCode="General">
                  <c:v>967.38</c:v>
                </c:pt>
                <c:pt idx="2321" formatCode="General">
                  <c:v>975.5</c:v>
                </c:pt>
                <c:pt idx="2322" formatCode="General">
                  <c:v>989.33</c:v>
                </c:pt>
                <c:pt idx="2323" formatCode="General">
                  <c:v>995.84</c:v>
                </c:pt>
                <c:pt idx="2324" formatCode="General">
                  <c:v>982.45</c:v>
                </c:pt>
                <c:pt idx="2325" formatCode="General">
                  <c:v>983.06</c:v>
                </c:pt>
                <c:pt idx="2326" formatCode="General">
                  <c:v>995.38</c:v>
                </c:pt>
                <c:pt idx="2327" formatCode="General">
                  <c:v>972.5</c:v>
                </c:pt>
                <c:pt idx="2328" formatCode="General">
                  <c:v>981.47</c:v>
                </c:pt>
                <c:pt idx="2329" formatCode="General">
                  <c:v>986.61</c:v>
                </c:pt>
                <c:pt idx="2330" formatCode="General">
                  <c:v>988.33</c:v>
                </c:pt>
                <c:pt idx="2331" formatCode="General">
                  <c:v>982.14</c:v>
                </c:pt>
                <c:pt idx="2332" formatCode="General">
                  <c:v>969.06</c:v>
                </c:pt>
                <c:pt idx="2333" formatCode="General">
                  <c:v>966.93</c:v>
                </c:pt>
                <c:pt idx="2334" formatCode="General">
                  <c:v>981.38</c:v>
                </c:pt>
                <c:pt idx="2335" formatCode="General">
                  <c:v>991.54</c:v>
                </c:pt>
                <c:pt idx="2336" formatCode="General">
                  <c:v>1001.42</c:v>
                </c:pt>
                <c:pt idx="2337" formatCode="General">
                  <c:v>1003.39</c:v>
                </c:pt>
                <c:pt idx="2338" formatCode="General">
                  <c:v>1011.1</c:v>
                </c:pt>
                <c:pt idx="2339" formatCode="General">
                  <c:v>1027.1400000000001</c:v>
                </c:pt>
                <c:pt idx="2340" formatCode="General">
                  <c:v>1024.94</c:v>
                </c:pt>
                <c:pt idx="2341" formatCode="General">
                  <c:v>1030.18</c:v>
                </c:pt>
                <c:pt idx="2342" formatCode="General">
                  <c:v>1037.51</c:v>
                </c:pt>
                <c:pt idx="2343" formatCode="General">
                  <c:v>1036.43</c:v>
                </c:pt>
                <c:pt idx="2344" formatCode="General">
                  <c:v>1029.93</c:v>
                </c:pt>
                <c:pt idx="2345" formatCode="General">
                  <c:v>1030.83</c:v>
                </c:pt>
                <c:pt idx="2346" formatCode="General">
                  <c:v>1025.94</c:v>
                </c:pt>
                <c:pt idx="2347" formatCode="General">
                  <c:v>1028.47</c:v>
                </c:pt>
                <c:pt idx="2348" formatCode="General">
                  <c:v>1026.55</c:v>
                </c:pt>
                <c:pt idx="2349" formatCode="General">
                  <c:v>1030.69</c:v>
                </c:pt>
                <c:pt idx="2350" formatCode="General">
                  <c:v>1031.47</c:v>
                </c:pt>
                <c:pt idx="2351" formatCode="General">
                  <c:v>1040.97</c:v>
                </c:pt>
                <c:pt idx="2352" formatCode="General">
                  <c:v>1036.75</c:v>
                </c:pt>
                <c:pt idx="2353" formatCode="General">
                  <c:v>1035.06</c:v>
                </c:pt>
                <c:pt idx="2354" formatCode="General">
                  <c:v>1034.7</c:v>
                </c:pt>
                <c:pt idx="2355" formatCode="General">
                  <c:v>1033.3</c:v>
                </c:pt>
                <c:pt idx="2356" formatCode="General">
                  <c:v>1037.82</c:v>
                </c:pt>
                <c:pt idx="2357" formatCode="General">
                  <c:v>1037.4000000000001</c:v>
                </c:pt>
                <c:pt idx="2358" formatCode="General">
                  <c:v>1022.48</c:v>
                </c:pt>
                <c:pt idx="2359" formatCode="General">
                  <c:v>1027.53</c:v>
                </c:pt>
                <c:pt idx="2360" formatCode="General">
                  <c:v>1025.17</c:v>
                </c:pt>
                <c:pt idx="2361" formatCode="General">
                  <c:v>1022.79</c:v>
                </c:pt>
                <c:pt idx="2362" formatCode="General">
                  <c:v>1021.21</c:v>
                </c:pt>
                <c:pt idx="2363" formatCode="General">
                  <c:v>1020.17</c:v>
                </c:pt>
                <c:pt idx="2364" formatCode="General">
                  <c:v>1001.82</c:v>
                </c:pt>
                <c:pt idx="2365" formatCode="General">
                  <c:v>992.02</c:v>
                </c:pt>
                <c:pt idx="2366" formatCode="General">
                  <c:v>946.34</c:v>
                </c:pt>
                <c:pt idx="2367" formatCode="General">
                  <c:v>989.62</c:v>
                </c:pt>
                <c:pt idx="2368" formatCode="General">
                  <c:v>984.85</c:v>
                </c:pt>
                <c:pt idx="2369" formatCode="General">
                  <c:v>1007.91</c:v>
                </c:pt>
                <c:pt idx="2370" formatCode="General">
                  <c:v>1012.59</c:v>
                </c:pt>
                <c:pt idx="2371" formatCode="General">
                  <c:v>1024.05</c:v>
                </c:pt>
                <c:pt idx="2372" formatCode="General">
                  <c:v>997.03</c:v>
                </c:pt>
                <c:pt idx="2373" formatCode="General">
                  <c:v>1001.86</c:v>
                </c:pt>
                <c:pt idx="2374" formatCode="General">
                  <c:v>1011.39</c:v>
                </c:pt>
                <c:pt idx="2375" formatCode="General">
                  <c:v>999.72</c:v>
                </c:pt>
                <c:pt idx="2376" formatCode="General">
                  <c:v>991.62</c:v>
                </c:pt>
                <c:pt idx="2377" formatCode="General">
                  <c:v>1000.66</c:v>
                </c:pt>
                <c:pt idx="2378" formatCode="General">
                  <c:v>1008.59</c:v>
                </c:pt>
                <c:pt idx="2379" formatCode="General">
                  <c:v>1002.71</c:v>
                </c:pt>
                <c:pt idx="2380" formatCode="General">
                  <c:v>1001.18</c:v>
                </c:pt>
                <c:pt idx="2381" formatCode="General">
                  <c:v>1000.9</c:v>
                </c:pt>
                <c:pt idx="2382" formatCode="General">
                  <c:v>1001.3</c:v>
                </c:pt>
                <c:pt idx="2383" formatCode="General">
                  <c:v>1002.3</c:v>
                </c:pt>
                <c:pt idx="2384" formatCode="General">
                  <c:v>1009.49</c:v>
                </c:pt>
                <c:pt idx="2385" formatCode="General">
                  <c:v>983.45</c:v>
                </c:pt>
                <c:pt idx="2386" formatCode="General">
                  <c:v>983.6</c:v>
                </c:pt>
                <c:pt idx="2387" formatCode="General">
                  <c:v>967.78</c:v>
                </c:pt>
                <c:pt idx="2388" formatCode="General">
                  <c:v>960.65</c:v>
                </c:pt>
                <c:pt idx="2389" formatCode="General">
                  <c:v>951.22</c:v>
                </c:pt>
                <c:pt idx="2390" formatCode="General">
                  <c:v>962.35</c:v>
                </c:pt>
                <c:pt idx="2391" formatCode="General">
                  <c:v>959.37</c:v>
                </c:pt>
                <c:pt idx="2392" formatCode="General">
                  <c:v>971.1</c:v>
                </c:pt>
                <c:pt idx="2393" formatCode="General">
                  <c:v>968.35</c:v>
                </c:pt>
                <c:pt idx="2394" formatCode="General">
                  <c:v>964.24</c:v>
                </c:pt>
                <c:pt idx="2395" formatCode="General">
                  <c:v>972.92</c:v>
                </c:pt>
                <c:pt idx="2396" formatCode="General">
                  <c:v>970.83</c:v>
                </c:pt>
                <c:pt idx="2397" formatCode="General">
                  <c:v>977.43</c:v>
                </c:pt>
                <c:pt idx="2398" formatCode="General">
                  <c:v>970.61</c:v>
                </c:pt>
                <c:pt idx="2399" formatCode="General">
                  <c:v>981.18</c:v>
                </c:pt>
                <c:pt idx="2400" formatCode="General">
                  <c:v>989.25</c:v>
                </c:pt>
                <c:pt idx="2401" formatCode="General">
                  <c:v>975.78</c:v>
                </c:pt>
                <c:pt idx="2402" formatCode="General">
                  <c:v>966.06</c:v>
                </c:pt>
                <c:pt idx="2403" formatCode="General">
                  <c:v>964.21</c:v>
                </c:pt>
                <c:pt idx="2404" formatCode="General">
                  <c:v>970.78</c:v>
                </c:pt>
                <c:pt idx="2405" formatCode="General">
                  <c:v>970.81</c:v>
                </c:pt>
                <c:pt idx="2406" formatCode="General">
                  <c:v>970.59</c:v>
                </c:pt>
                <c:pt idx="2407" formatCode="General">
                  <c:v>970.26</c:v>
                </c:pt>
                <c:pt idx="2408" formatCode="General">
                  <c:v>978.08</c:v>
                </c:pt>
                <c:pt idx="2409" formatCode="General">
                  <c:v>986.39</c:v>
                </c:pt>
                <c:pt idx="2410" formatCode="General">
                  <c:v>982.64</c:v>
                </c:pt>
                <c:pt idx="2411" formatCode="General">
                  <c:v>981.35</c:v>
                </c:pt>
                <c:pt idx="2412" formatCode="General">
                  <c:v>979.47</c:v>
                </c:pt>
                <c:pt idx="2413" formatCode="General">
                  <c:v>983.14</c:v>
                </c:pt>
                <c:pt idx="2414" formatCode="General">
                  <c:v>986.6</c:v>
                </c:pt>
                <c:pt idx="2415" formatCode="General">
                  <c:v>980.19</c:v>
                </c:pt>
                <c:pt idx="2416" formatCode="General">
                  <c:v>980.91</c:v>
                </c:pt>
                <c:pt idx="2417" formatCode="General">
                  <c:v>975.63</c:v>
                </c:pt>
                <c:pt idx="2418" formatCode="General">
                  <c:v>988.32</c:v>
                </c:pt>
                <c:pt idx="2419" formatCode="General">
                  <c:v>990.93</c:v>
                </c:pt>
                <c:pt idx="2420" formatCode="General">
                  <c:v>996.84</c:v>
                </c:pt>
                <c:pt idx="2421" formatCode="General">
                  <c:v>992.6</c:v>
                </c:pt>
                <c:pt idx="2422" formatCode="General">
                  <c:v>978.44</c:v>
                </c:pt>
                <c:pt idx="2423" formatCode="General">
                  <c:v>981.06</c:v>
                </c:pt>
                <c:pt idx="2424" formatCode="General">
                  <c:v>978.69</c:v>
                </c:pt>
                <c:pt idx="2425" formatCode="General">
                  <c:v>992.13</c:v>
                </c:pt>
                <c:pt idx="2426" formatCode="General">
                  <c:v>992.18</c:v>
                </c:pt>
                <c:pt idx="2427" formatCode="General">
                  <c:v>993.86</c:v>
                </c:pt>
                <c:pt idx="2428" formatCode="General">
                  <c:v>999.59</c:v>
                </c:pt>
                <c:pt idx="2429" formatCode="General">
                  <c:v>983.1</c:v>
                </c:pt>
                <c:pt idx="2430" formatCode="General">
                  <c:v>975.72</c:v>
                </c:pt>
                <c:pt idx="2431" formatCode="General">
                  <c:v>981.57</c:v>
                </c:pt>
                <c:pt idx="2432" formatCode="General">
                  <c:v>977.58</c:v>
                </c:pt>
                <c:pt idx="2433" formatCode="General">
                  <c:v>974.4</c:v>
                </c:pt>
                <c:pt idx="2434" formatCode="General">
                  <c:v>969.08</c:v>
                </c:pt>
                <c:pt idx="2435" formatCode="General">
                  <c:v>959.39</c:v>
                </c:pt>
                <c:pt idx="2436" formatCode="General">
                  <c:v>951.27</c:v>
                </c:pt>
                <c:pt idx="2437" formatCode="General">
                  <c:v>950.48</c:v>
                </c:pt>
                <c:pt idx="2438" formatCode="General">
                  <c:v>945.99</c:v>
                </c:pt>
                <c:pt idx="2439" formatCode="General">
                  <c:v>930.67</c:v>
                </c:pt>
                <c:pt idx="2440" formatCode="General">
                  <c:v>931.41</c:v>
                </c:pt>
                <c:pt idx="2441" formatCode="General">
                  <c:v>931.45</c:v>
                </c:pt>
                <c:pt idx="2442" formatCode="General">
                  <c:v>922.71</c:v>
                </c:pt>
                <c:pt idx="2443" formatCode="General">
                  <c:v>919.73</c:v>
                </c:pt>
                <c:pt idx="2444" formatCode="General">
                  <c:v>928.99</c:v>
                </c:pt>
                <c:pt idx="2445" formatCode="General">
                  <c:v>930.13</c:v>
                </c:pt>
                <c:pt idx="2446" formatCode="General">
                  <c:v>931.85</c:v>
                </c:pt>
                <c:pt idx="2447" formatCode="General">
                  <c:v>926.71</c:v>
                </c:pt>
                <c:pt idx="2448" formatCode="General">
                  <c:v>928.41</c:v>
                </c:pt>
                <c:pt idx="2449" formatCode="General">
                  <c:v>929.83</c:v>
                </c:pt>
                <c:pt idx="2450" formatCode="General">
                  <c:v>945.49</c:v>
                </c:pt>
                <c:pt idx="2451" formatCode="General">
                  <c:v>950.21</c:v>
                </c:pt>
                <c:pt idx="2452" formatCode="General">
                  <c:v>955.74</c:v>
                </c:pt>
                <c:pt idx="2453" formatCode="General">
                  <c:v>956.33</c:v>
                </c:pt>
                <c:pt idx="2454" formatCode="General">
                  <c:v>938.23</c:v>
                </c:pt>
                <c:pt idx="2455" formatCode="General">
                  <c:v>941.07</c:v>
                </c:pt>
                <c:pt idx="2456" formatCode="General">
                  <c:v>936.17</c:v>
                </c:pt>
                <c:pt idx="2457" formatCode="General">
                  <c:v>916.09</c:v>
                </c:pt>
                <c:pt idx="2458" formatCode="General">
                  <c:v>924.04</c:v>
                </c:pt>
                <c:pt idx="2459" formatCode="General">
                  <c:v>918.64</c:v>
                </c:pt>
                <c:pt idx="2460" formatCode="General">
                  <c:v>919.62</c:v>
                </c:pt>
                <c:pt idx="2461" formatCode="General">
                  <c:v>914.73</c:v>
                </c:pt>
                <c:pt idx="2462" formatCode="General">
                  <c:v>898.62</c:v>
                </c:pt>
                <c:pt idx="2463" formatCode="General">
                  <c:v>881.12</c:v>
                </c:pt>
                <c:pt idx="2464" formatCode="General">
                  <c:v>867.85</c:v>
                </c:pt>
                <c:pt idx="2465" formatCode="General">
                  <c:v>873.98</c:v>
                </c:pt>
                <c:pt idx="2466" formatCode="General">
                  <c:v>855.92</c:v>
                </c:pt>
                <c:pt idx="2467" formatCode="General">
                  <c:v>859.87</c:v>
                </c:pt>
                <c:pt idx="2468" formatCode="General">
                  <c:v>886.77</c:v>
                </c:pt>
                <c:pt idx="2469" formatCode="General">
                  <c:v>883.85</c:v>
                </c:pt>
                <c:pt idx="2470" formatCode="General">
                  <c:v>892.81</c:v>
                </c:pt>
                <c:pt idx="2471" formatCode="General">
                  <c:v>902.56</c:v>
                </c:pt>
                <c:pt idx="2472" formatCode="General">
                  <c:v>909.43</c:v>
                </c:pt>
                <c:pt idx="2473" formatCode="General">
                  <c:v>921.07</c:v>
                </c:pt>
                <c:pt idx="2474" formatCode="General">
                  <c:v>914.71</c:v>
                </c:pt>
                <c:pt idx="2475" formatCode="General">
                  <c:v>902.2</c:v>
                </c:pt>
                <c:pt idx="2476" formatCode="General">
                  <c:v>886.72</c:v>
                </c:pt>
                <c:pt idx="2477" formatCode="General">
                  <c:v>897.48</c:v>
                </c:pt>
                <c:pt idx="2478" formatCode="General">
                  <c:v>904.79</c:v>
                </c:pt>
                <c:pt idx="2479" formatCode="General">
                  <c:v>872.53</c:v>
                </c:pt>
                <c:pt idx="2480" formatCode="General">
                  <c:v>852.97</c:v>
                </c:pt>
                <c:pt idx="2481" formatCode="General">
                  <c:v>863.74</c:v>
                </c:pt>
                <c:pt idx="2482" formatCode="General">
                  <c:v>847.23</c:v>
                </c:pt>
                <c:pt idx="2483" formatCode="General">
                  <c:v>845.92</c:v>
                </c:pt>
                <c:pt idx="2484" formatCode="General">
                  <c:v>875.81</c:v>
                </c:pt>
                <c:pt idx="2485" formatCode="General">
                  <c:v>861.37</c:v>
                </c:pt>
                <c:pt idx="2486" formatCode="General">
                  <c:v>877.55</c:v>
                </c:pt>
                <c:pt idx="2487" formatCode="General">
                  <c:v>878.51</c:v>
                </c:pt>
                <c:pt idx="2488" formatCode="General">
                  <c:v>871.22</c:v>
                </c:pt>
                <c:pt idx="2489" formatCode="General">
                  <c:v>886.64</c:v>
                </c:pt>
                <c:pt idx="2490" formatCode="General">
                  <c:v>879.15</c:v>
                </c:pt>
                <c:pt idx="2491" formatCode="General">
                  <c:v>855.43</c:v>
                </c:pt>
                <c:pt idx="2492" formatCode="General">
                  <c:v>865.67</c:v>
                </c:pt>
                <c:pt idx="2493" formatCode="General">
                  <c:v>865.37</c:v>
                </c:pt>
                <c:pt idx="2494" formatCode="General">
                  <c:v>857.61</c:v>
                </c:pt>
                <c:pt idx="2495" formatCode="General">
                  <c:v>871.89</c:v>
                </c:pt>
                <c:pt idx="2496" formatCode="General">
                  <c:v>879.32</c:v>
                </c:pt>
                <c:pt idx="2497" formatCode="General">
                  <c:v>883.06</c:v>
                </c:pt>
                <c:pt idx="2498" formatCode="General">
                  <c:v>889.69</c:v>
                </c:pt>
                <c:pt idx="2499" formatCode="General">
                  <c:v>888.01</c:v>
                </c:pt>
                <c:pt idx="2500" formatCode="General">
                  <c:v>892.56</c:v>
                </c:pt>
                <c:pt idx="2501" formatCode="General">
                  <c:v>886.71</c:v>
                </c:pt>
                <c:pt idx="2502" formatCode="General">
                  <c:v>896.15</c:v>
                </c:pt>
                <c:pt idx="2503" formatCode="General">
                  <c:v>907.56</c:v>
                </c:pt>
                <c:pt idx="2504" formatCode="General">
                  <c:v>913.94</c:v>
                </c:pt>
                <c:pt idx="2505" formatCode="General">
                  <c:v>909.99</c:v>
                </c:pt>
                <c:pt idx="2506" formatCode="General">
                  <c:v>910.2</c:v>
                </c:pt>
                <c:pt idx="2507" formatCode="General">
                  <c:v>898.32</c:v>
                </c:pt>
                <c:pt idx="2508" formatCode="General">
                  <c:v>914.85</c:v>
                </c:pt>
                <c:pt idx="2509" formatCode="General">
                  <c:v>908.44</c:v>
                </c:pt>
                <c:pt idx="2510" formatCode="General">
                  <c:v>901.14</c:v>
                </c:pt>
                <c:pt idx="2511" formatCode="General">
                  <c:v>890.47</c:v>
                </c:pt>
                <c:pt idx="2512" formatCode="General">
                  <c:v>888.93</c:v>
                </c:pt>
                <c:pt idx="2513" formatCode="General">
                  <c:v>893.17</c:v>
                </c:pt>
                <c:pt idx="2514" formatCode="General">
                  <c:v>900.82</c:v>
                </c:pt>
                <c:pt idx="2515" formatCode="General">
                  <c:v>899.91</c:v>
                </c:pt>
                <c:pt idx="2516" formatCode="General">
                  <c:v>892.92</c:v>
                </c:pt>
                <c:pt idx="2517" formatCode="General">
                  <c:v>896.85</c:v>
                </c:pt>
                <c:pt idx="2518" formatCode="General">
                  <c:v>889.53</c:v>
                </c:pt>
                <c:pt idx="2519" formatCode="General">
                  <c:v>884.39</c:v>
                </c:pt>
                <c:pt idx="2520" formatCode="General">
                  <c:v>884.3</c:v>
                </c:pt>
                <c:pt idx="2521" formatCode="General">
                  <c:v>899.33</c:v>
                </c:pt>
                <c:pt idx="2522" formatCode="General">
                  <c:v>893.56</c:v>
                </c:pt>
                <c:pt idx="2523" formatCode="General">
                  <c:v>887.01</c:v>
                </c:pt>
                <c:pt idx="2524" formatCode="General">
                  <c:v>895.62</c:v>
                </c:pt>
                <c:pt idx="2525" formatCode="General">
                  <c:v>895.62</c:v>
                </c:pt>
                <c:pt idx="2526" formatCode="General">
                  <c:v>906.63</c:v>
                </c:pt>
                <c:pt idx="2527" formatCode="General">
                  <c:v>904.65</c:v>
                </c:pt>
                <c:pt idx="2528" formatCode="General">
                  <c:v>915.23</c:v>
                </c:pt>
                <c:pt idx="2529" formatCode="General">
                  <c:v>916.94</c:v>
                </c:pt>
                <c:pt idx="2530" formatCode="General">
                  <c:v>918.6</c:v>
                </c:pt>
                <c:pt idx="2531" formatCode="General">
                  <c:v>919.6</c:v>
                </c:pt>
                <c:pt idx="2532" formatCode="General">
                  <c:v>912.35</c:v>
                </c:pt>
                <c:pt idx="2533" formatCode="General">
                  <c:v>914.89</c:v>
                </c:pt>
                <c:pt idx="2534" formatCode="General">
                  <c:v>913.71</c:v>
                </c:pt>
                <c:pt idx="2535" formatCode="General">
                  <c:v>909.01</c:v>
                </c:pt>
                <c:pt idx="2536" formatCode="General">
                  <c:v>916.04</c:v>
                </c:pt>
                <c:pt idx="2537" formatCode="General">
                  <c:v>909.34</c:v>
                </c:pt>
                <c:pt idx="2538" formatCode="General">
                  <c:v>896.67</c:v>
                </c:pt>
                <c:pt idx="2539" formatCode="General">
                  <c:v>886.94</c:v>
                </c:pt>
                <c:pt idx="2540" formatCode="General">
                  <c:v>886.83</c:v>
                </c:pt>
                <c:pt idx="2541" formatCode="General">
                  <c:v>867.79</c:v>
                </c:pt>
                <c:pt idx="2542" formatCode="General">
                  <c:v>864.2</c:v>
                </c:pt>
                <c:pt idx="2543" formatCode="General">
                  <c:v>869.46</c:v>
                </c:pt>
                <c:pt idx="2544" formatCode="General">
                  <c:v>866.93</c:v>
                </c:pt>
                <c:pt idx="2545" formatCode="General">
                  <c:v>871.43</c:v>
                </c:pt>
                <c:pt idx="2546" formatCode="General">
                  <c:v>873.87</c:v>
                </c:pt>
                <c:pt idx="2547" formatCode="General">
                  <c:v>882.66</c:v>
                </c:pt>
                <c:pt idx="2548" formatCode="General">
                  <c:v>869.31</c:v>
                </c:pt>
                <c:pt idx="2549" formatCode="General">
                  <c:v>873.38</c:v>
                </c:pt>
                <c:pt idx="2550" formatCode="General">
                  <c:v>873.17</c:v>
                </c:pt>
                <c:pt idx="2551" formatCode="General">
                  <c:v>875.19</c:v>
                </c:pt>
                <c:pt idx="2552" formatCode="General">
                  <c:v>874.83</c:v>
                </c:pt>
                <c:pt idx="2553" formatCode="General">
                  <c:v>876.22</c:v>
                </c:pt>
                <c:pt idx="2554" formatCode="General">
                  <c:v>890.28</c:v>
                </c:pt>
                <c:pt idx="2555" formatCode="General">
                  <c:v>891.3</c:v>
                </c:pt>
                <c:pt idx="2556" formatCode="General">
                  <c:v>890.47</c:v>
                </c:pt>
                <c:pt idx="2557" formatCode="General">
                  <c:v>892.68</c:v>
                </c:pt>
                <c:pt idx="2558" formatCode="General">
                  <c:v>893.76</c:v>
                </c:pt>
                <c:pt idx="2559" formatCode="General">
                  <c:v>888.21</c:v>
                </c:pt>
                <c:pt idx="2560" formatCode="General">
                  <c:v>888.41</c:v>
                </c:pt>
                <c:pt idx="2561" formatCode="General">
                  <c:v>879.51</c:v>
                </c:pt>
                <c:pt idx="2562" formatCode="General">
                  <c:v>892.27</c:v>
                </c:pt>
                <c:pt idx="2563" formatCode="General">
                  <c:v>895.2</c:v>
                </c:pt>
                <c:pt idx="2564" formatCode="General">
                  <c:v>874.05</c:v>
                </c:pt>
                <c:pt idx="2565" formatCode="General">
                  <c:v>867.79</c:v>
                </c:pt>
                <c:pt idx="2566" formatCode="General">
                  <c:v>840.05</c:v>
                </c:pt>
                <c:pt idx="2567" formatCode="General">
                  <c:v>818.38</c:v>
                </c:pt>
                <c:pt idx="2568" formatCode="General">
                  <c:v>808.2</c:v>
                </c:pt>
                <c:pt idx="2569" formatCode="General">
                  <c:v>817.58</c:v>
                </c:pt>
                <c:pt idx="2570" formatCode="General">
                  <c:v>815.86</c:v>
                </c:pt>
                <c:pt idx="2571" formatCode="General">
                  <c:v>831.21</c:v>
                </c:pt>
                <c:pt idx="2572" formatCode="General">
                  <c:v>838.94</c:v>
                </c:pt>
                <c:pt idx="2573" formatCode="General">
                  <c:v>842.31</c:v>
                </c:pt>
                <c:pt idx="2574" formatCode="General">
                  <c:v>852.05</c:v>
                </c:pt>
                <c:pt idx="2575" formatCode="General">
                  <c:v>855.26</c:v>
                </c:pt>
                <c:pt idx="2576" formatCode="General">
                  <c:v>819.58</c:v>
                </c:pt>
                <c:pt idx="2577" formatCode="General">
                  <c:v>790.09</c:v>
                </c:pt>
                <c:pt idx="2578" formatCode="General">
                  <c:v>806.43</c:v>
                </c:pt>
                <c:pt idx="2579" formatCode="General">
                  <c:v>808.21</c:v>
                </c:pt>
                <c:pt idx="2580" formatCode="General">
                  <c:v>816.91</c:v>
                </c:pt>
                <c:pt idx="2581" formatCode="General">
                  <c:v>824.43</c:v>
                </c:pt>
                <c:pt idx="2582" formatCode="General">
                  <c:v>826.29</c:v>
                </c:pt>
                <c:pt idx="2583" formatCode="General">
                  <c:v>814.58</c:v>
                </c:pt>
                <c:pt idx="2584" formatCode="General">
                  <c:v>811.26</c:v>
                </c:pt>
                <c:pt idx="2585" formatCode="General">
                  <c:v>820.31</c:v>
                </c:pt>
                <c:pt idx="2586" formatCode="General">
                  <c:v>827.31</c:v>
                </c:pt>
                <c:pt idx="2587" formatCode="General">
                  <c:v>826.17</c:v>
                </c:pt>
                <c:pt idx="2588" formatCode="General">
                  <c:v>844.9</c:v>
                </c:pt>
                <c:pt idx="2589" formatCode="General">
                  <c:v>863.55</c:v>
                </c:pt>
                <c:pt idx="2590" formatCode="General">
                  <c:v>870.26</c:v>
                </c:pt>
                <c:pt idx="2591" formatCode="General">
                  <c:v>876.21</c:v>
                </c:pt>
                <c:pt idx="2592" formatCode="General">
                  <c:v>882.07</c:v>
                </c:pt>
                <c:pt idx="2593" formatCode="General">
                  <c:v>887.5</c:v>
                </c:pt>
                <c:pt idx="2594" formatCode="General">
                  <c:v>891.37</c:v>
                </c:pt>
                <c:pt idx="2595" formatCode="General">
                  <c:v>892.44</c:v>
                </c:pt>
                <c:pt idx="2596" formatCode="General">
                  <c:v>889.42</c:v>
                </c:pt>
                <c:pt idx="2597" formatCode="General">
                  <c:v>893.42</c:v>
                </c:pt>
                <c:pt idx="2598" formatCode="General">
                  <c:v>887.26</c:v>
                </c:pt>
                <c:pt idx="2599" formatCode="General">
                  <c:v>881.74</c:v>
                </c:pt>
                <c:pt idx="2600" formatCode="General">
                  <c:v>880.08</c:v>
                </c:pt>
                <c:pt idx="2601" formatCode="General">
                  <c:v>876.28</c:v>
                </c:pt>
                <c:pt idx="2602" formatCode="General">
                  <c:v>857.86</c:v>
                </c:pt>
                <c:pt idx="2603" formatCode="General">
                  <c:v>856.1</c:v>
                </c:pt>
                <c:pt idx="2604" formatCode="General">
                  <c:v>849.79</c:v>
                </c:pt>
                <c:pt idx="2605" formatCode="General">
                  <c:v>862.37</c:v>
                </c:pt>
                <c:pt idx="2606" formatCode="General">
                  <c:v>856.79</c:v>
                </c:pt>
                <c:pt idx="2607" formatCode="General">
                  <c:v>859.18</c:v>
                </c:pt>
                <c:pt idx="2608" formatCode="General">
                  <c:v>861.2</c:v>
                </c:pt>
                <c:pt idx="2609" formatCode="General">
                  <c:v>863.87</c:v>
                </c:pt>
                <c:pt idx="2610" formatCode="General">
                  <c:v>861.3</c:v>
                </c:pt>
                <c:pt idx="2611" formatCode="General">
                  <c:v>856.3</c:v>
                </c:pt>
                <c:pt idx="2612" formatCode="General">
                  <c:v>850.8</c:v>
                </c:pt>
                <c:pt idx="2613" formatCode="General">
                  <c:v>850.98</c:v>
                </c:pt>
                <c:pt idx="2614" formatCode="General">
                  <c:v>847.6</c:v>
                </c:pt>
                <c:pt idx="2615" formatCode="General">
                  <c:v>846.29</c:v>
                </c:pt>
                <c:pt idx="2616" formatCode="General">
                  <c:v>850.72</c:v>
                </c:pt>
                <c:pt idx="2617" formatCode="General">
                  <c:v>858.06</c:v>
                </c:pt>
                <c:pt idx="2618" formatCode="General">
                  <c:v>855.79</c:v>
                </c:pt>
                <c:pt idx="2619" formatCode="General">
                  <c:v>853.19</c:v>
                </c:pt>
                <c:pt idx="2620" formatCode="General">
                  <c:v>852.94</c:v>
                </c:pt>
                <c:pt idx="2621" formatCode="General">
                  <c:v>858.83</c:v>
                </c:pt>
                <c:pt idx="2622" formatCode="General">
                  <c:v>859.14</c:v>
                </c:pt>
                <c:pt idx="2623" formatCode="General">
                  <c:v>866.37</c:v>
                </c:pt>
                <c:pt idx="2624" formatCode="General">
                  <c:v>875.71</c:v>
                </c:pt>
                <c:pt idx="2625" formatCode="General">
                  <c:v>880.84</c:v>
                </c:pt>
                <c:pt idx="2626" formatCode="General">
                  <c:v>882.42</c:v>
                </c:pt>
                <c:pt idx="2627" formatCode="General">
                  <c:v>881.41</c:v>
                </c:pt>
                <c:pt idx="2628" formatCode="General">
                  <c:v>884.8</c:v>
                </c:pt>
                <c:pt idx="2629" formatCode="General">
                  <c:v>879.83</c:v>
                </c:pt>
                <c:pt idx="2630" formatCode="General">
                  <c:v>870.08</c:v>
                </c:pt>
                <c:pt idx="2631" formatCode="General">
                  <c:v>868.29</c:v>
                </c:pt>
                <c:pt idx="2632" formatCode="General">
                  <c:v>867.47</c:v>
                </c:pt>
                <c:pt idx="2633" formatCode="General">
                  <c:v>864.48</c:v>
                </c:pt>
                <c:pt idx="2634" formatCode="General">
                  <c:v>860.81</c:v>
                </c:pt>
                <c:pt idx="2635" formatCode="General">
                  <c:v>861.83</c:v>
                </c:pt>
                <c:pt idx="2636" formatCode="General">
                  <c:v>865.53</c:v>
                </c:pt>
                <c:pt idx="2637" formatCode="General">
                  <c:v>864.77</c:v>
                </c:pt>
                <c:pt idx="2638" formatCode="General">
                  <c:v>875.87</c:v>
                </c:pt>
                <c:pt idx="2639" formatCode="General">
                  <c:v>874.05</c:v>
                </c:pt>
                <c:pt idx="2640" formatCode="General">
                  <c:v>869.1</c:v>
                </c:pt>
                <c:pt idx="2641" formatCode="General">
                  <c:v>866.34</c:v>
                </c:pt>
                <c:pt idx="2642" formatCode="General">
                  <c:v>874.57</c:v>
                </c:pt>
                <c:pt idx="2643" formatCode="General">
                  <c:v>863.58</c:v>
                </c:pt>
                <c:pt idx="2644" formatCode="General">
                  <c:v>868.59</c:v>
                </c:pt>
                <c:pt idx="2645" formatCode="General">
                  <c:v>875.13</c:v>
                </c:pt>
                <c:pt idx="2646" formatCode="General">
                  <c:v>881.09</c:v>
                </c:pt>
                <c:pt idx="2647" formatCode="General">
                  <c:v>889.38</c:v>
                </c:pt>
                <c:pt idx="2648" formatCode="General">
                  <c:v>885.72</c:v>
                </c:pt>
                <c:pt idx="2649" formatCode="General">
                  <c:v>891</c:v>
                </c:pt>
                <c:pt idx="2650" formatCode="General">
                  <c:v>894.57</c:v>
                </c:pt>
                <c:pt idx="2651" formatCode="General">
                  <c:v>890.74</c:v>
                </c:pt>
                <c:pt idx="2652" formatCode="General">
                  <c:v>886.64</c:v>
                </c:pt>
                <c:pt idx="2653" formatCode="General">
                  <c:v>899.16</c:v>
                </c:pt>
                <c:pt idx="2654" formatCode="General">
                  <c:v>906.97</c:v>
                </c:pt>
                <c:pt idx="2655" formatCode="General">
                  <c:v>915.33</c:v>
                </c:pt>
                <c:pt idx="2656" formatCode="General">
                  <c:v>922.5</c:v>
                </c:pt>
                <c:pt idx="2657" formatCode="General">
                  <c:v>921.35</c:v>
                </c:pt>
                <c:pt idx="2658" formatCode="General">
                  <c:v>928.28</c:v>
                </c:pt>
                <c:pt idx="2659" formatCode="General">
                  <c:v>935.36</c:v>
                </c:pt>
                <c:pt idx="2660" formatCode="General">
                  <c:v>934.05</c:v>
                </c:pt>
                <c:pt idx="2661" formatCode="General">
                  <c:v>919.18</c:v>
                </c:pt>
                <c:pt idx="2662" formatCode="General">
                  <c:v>925.46</c:v>
                </c:pt>
                <c:pt idx="2663" formatCode="General">
                  <c:v>921.78</c:v>
                </c:pt>
                <c:pt idx="2664" formatCode="General">
                  <c:v>908.8</c:v>
                </c:pt>
                <c:pt idx="2665" formatCode="General">
                  <c:v>902.89</c:v>
                </c:pt>
                <c:pt idx="2666" formatCode="General">
                  <c:v>909.66</c:v>
                </c:pt>
                <c:pt idx="2667" formatCode="General">
                  <c:v>893.82</c:v>
                </c:pt>
                <c:pt idx="2668" formatCode="General">
                  <c:v>899</c:v>
                </c:pt>
                <c:pt idx="2669" formatCode="General">
                  <c:v>897.95</c:v>
                </c:pt>
                <c:pt idx="2670" formatCode="General">
                  <c:v>897.76</c:v>
                </c:pt>
                <c:pt idx="2671" formatCode="General">
                  <c:v>901.69</c:v>
                </c:pt>
                <c:pt idx="2672" formatCode="General">
                  <c:v>900.99</c:v>
                </c:pt>
                <c:pt idx="2673" formatCode="General">
                  <c:v>905.11</c:v>
                </c:pt>
                <c:pt idx="2674" formatCode="General">
                  <c:v>904.68</c:v>
                </c:pt>
                <c:pt idx="2675" formatCode="General">
                  <c:v>889.62</c:v>
                </c:pt>
                <c:pt idx="2676" formatCode="General">
                  <c:v>884.41</c:v>
                </c:pt>
                <c:pt idx="2677" formatCode="General">
                  <c:v>884</c:v>
                </c:pt>
                <c:pt idx="2678" formatCode="General">
                  <c:v>892.29</c:v>
                </c:pt>
                <c:pt idx="2679" formatCode="General">
                  <c:v>888.72</c:v>
                </c:pt>
                <c:pt idx="2680" formatCode="General">
                  <c:v>886.31</c:v>
                </c:pt>
                <c:pt idx="2681" formatCode="General">
                  <c:v>888.14</c:v>
                </c:pt>
                <c:pt idx="2682" formatCode="General">
                  <c:v>885.13</c:v>
                </c:pt>
                <c:pt idx="2683" formatCode="General">
                  <c:v>879.33</c:v>
                </c:pt>
                <c:pt idx="2684" formatCode="General">
                  <c:v>881.22</c:v>
                </c:pt>
                <c:pt idx="2685" formatCode="General">
                  <c:v>885.05</c:v>
                </c:pt>
                <c:pt idx="2686" formatCode="General">
                  <c:v>887.2</c:v>
                </c:pt>
                <c:pt idx="2687" formatCode="General">
                  <c:v>886.66</c:v>
                </c:pt>
                <c:pt idx="2688" formatCode="General">
                  <c:v>894.86</c:v>
                </c:pt>
                <c:pt idx="2689" formatCode="General">
                  <c:v>894.24</c:v>
                </c:pt>
                <c:pt idx="2690" formatCode="General">
                  <c:v>899.57</c:v>
                </c:pt>
                <c:pt idx="2691" formatCode="General">
                  <c:v>900.71</c:v>
                </c:pt>
                <c:pt idx="2692" formatCode="General">
                  <c:v>905.43</c:v>
                </c:pt>
                <c:pt idx="2693" formatCode="General">
                  <c:v>911.09</c:v>
                </c:pt>
                <c:pt idx="2694" formatCode="General">
                  <c:v>903.02</c:v>
                </c:pt>
                <c:pt idx="2695" formatCode="General">
                  <c:v>911.98</c:v>
                </c:pt>
                <c:pt idx="2696" formatCode="General">
                  <c:v>917.59</c:v>
                </c:pt>
                <c:pt idx="2697" formatCode="General">
                  <c:v>912.46</c:v>
                </c:pt>
                <c:pt idx="2698" formatCode="General">
                  <c:v>917.48</c:v>
                </c:pt>
                <c:pt idx="2699" formatCode="General">
                  <c:v>917.55</c:v>
                </c:pt>
                <c:pt idx="2700" formatCode="General">
                  <c:v>917.53</c:v>
                </c:pt>
                <c:pt idx="2701" formatCode="General">
                  <c:v>916.75</c:v>
                </c:pt>
                <c:pt idx="2702" formatCode="General">
                  <c:v>920.35</c:v>
                </c:pt>
                <c:pt idx="2703" formatCode="General">
                  <c:v>923.54</c:v>
                </c:pt>
                <c:pt idx="2704" formatCode="General">
                  <c:v>919.58</c:v>
                </c:pt>
                <c:pt idx="2705" formatCode="General">
                  <c:v>921.61</c:v>
                </c:pt>
                <c:pt idx="2706" formatCode="General">
                  <c:v>924.04</c:v>
                </c:pt>
                <c:pt idx="2707" formatCode="General">
                  <c:v>932.86</c:v>
                </c:pt>
                <c:pt idx="2708" formatCode="General">
                  <c:v>934.21</c:v>
                </c:pt>
                <c:pt idx="2709" formatCode="General">
                  <c:v>934.07</c:v>
                </c:pt>
                <c:pt idx="2710" formatCode="General">
                  <c:v>937.52</c:v>
                </c:pt>
                <c:pt idx="2711" formatCode="General">
                  <c:v>935.72</c:v>
                </c:pt>
                <c:pt idx="2712" formatCode="General">
                  <c:v>926.08</c:v>
                </c:pt>
                <c:pt idx="2713" formatCode="General">
                  <c:v>927.93</c:v>
                </c:pt>
                <c:pt idx="2714" formatCode="General">
                  <c:v>928.89</c:v>
                </c:pt>
                <c:pt idx="2715" formatCode="General">
                  <c:v>930.42</c:v>
                </c:pt>
                <c:pt idx="2716" formatCode="General">
                  <c:v>927.14</c:v>
                </c:pt>
                <c:pt idx="2717" formatCode="General">
                  <c:v>923.27</c:v>
                </c:pt>
                <c:pt idx="2718" formatCode="General">
                  <c:v>925.93</c:v>
                </c:pt>
                <c:pt idx="2719" formatCode="General">
                  <c:v>928.71</c:v>
                </c:pt>
                <c:pt idx="2720" formatCode="General">
                  <c:v>928.53</c:v>
                </c:pt>
                <c:pt idx="2721" formatCode="General">
                  <c:v>926.79</c:v>
                </c:pt>
                <c:pt idx="2722" formatCode="General">
                  <c:v>930.13</c:v>
                </c:pt>
                <c:pt idx="2723" formatCode="General">
                  <c:v>938.16</c:v>
                </c:pt>
                <c:pt idx="2724" formatCode="General">
                  <c:v>938.08</c:v>
                </c:pt>
                <c:pt idx="2725" formatCode="General">
                  <c:v>936.89</c:v>
                </c:pt>
                <c:pt idx="2726" formatCode="General">
                  <c:v>930.82</c:v>
                </c:pt>
                <c:pt idx="2727" formatCode="General">
                  <c:v>932.46</c:v>
                </c:pt>
                <c:pt idx="2728" formatCode="General">
                  <c:v>938.23</c:v>
                </c:pt>
                <c:pt idx="2729" formatCode="General">
                  <c:v>940.91</c:v>
                </c:pt>
                <c:pt idx="2730" formatCode="General">
                  <c:v>943.99</c:v>
                </c:pt>
                <c:pt idx="2731" formatCode="General">
                  <c:v>942.06</c:v>
                </c:pt>
                <c:pt idx="2732" formatCode="General">
                  <c:v>947.25</c:v>
                </c:pt>
                <c:pt idx="2733" formatCode="General">
                  <c:v>955.21</c:v>
                </c:pt>
                <c:pt idx="2734" formatCode="General">
                  <c:v>953.46</c:v>
                </c:pt>
                <c:pt idx="2735" formatCode="General">
                  <c:v>964.31</c:v>
                </c:pt>
                <c:pt idx="2736" formatCode="General">
                  <c:v>972.19</c:v>
                </c:pt>
                <c:pt idx="2737" formatCode="General">
                  <c:v>966.32</c:v>
                </c:pt>
                <c:pt idx="2738" formatCode="General">
                  <c:v>972.83</c:v>
                </c:pt>
                <c:pt idx="2739" formatCode="General">
                  <c:v>971.08</c:v>
                </c:pt>
                <c:pt idx="2740" formatCode="General">
                  <c:v>970.01</c:v>
                </c:pt>
                <c:pt idx="2741" formatCode="General">
                  <c:v>973.32</c:v>
                </c:pt>
                <c:pt idx="2742" formatCode="General">
                  <c:v>974.47</c:v>
                </c:pt>
                <c:pt idx="2743" formatCode="General">
                  <c:v>972.72</c:v>
                </c:pt>
                <c:pt idx="2744" formatCode="General">
                  <c:v>972.2</c:v>
                </c:pt>
                <c:pt idx="2745" formatCode="General">
                  <c:v>960.05</c:v>
                </c:pt>
                <c:pt idx="2746" formatCode="General">
                  <c:v>958.61</c:v>
                </c:pt>
                <c:pt idx="2747" formatCode="General">
                  <c:v>953.92</c:v>
                </c:pt>
                <c:pt idx="2748" formatCode="General">
                  <c:v>971.95</c:v>
                </c:pt>
                <c:pt idx="2749" formatCode="General">
                  <c:v>977.16</c:v>
                </c:pt>
                <c:pt idx="2750" formatCode="General">
                  <c:v>974.23</c:v>
                </c:pt>
                <c:pt idx="2751" formatCode="General">
                  <c:v>975.57</c:v>
                </c:pt>
                <c:pt idx="2752" formatCode="General">
                  <c:v>971.7</c:v>
                </c:pt>
                <c:pt idx="2753" formatCode="General">
                  <c:v>972.24</c:v>
                </c:pt>
                <c:pt idx="2754" formatCode="General">
                  <c:v>974.01</c:v>
                </c:pt>
                <c:pt idx="2755" formatCode="General">
                  <c:v>972.31</c:v>
                </c:pt>
                <c:pt idx="2756" formatCode="General">
                  <c:v>977.91</c:v>
                </c:pt>
                <c:pt idx="2757" formatCode="General">
                  <c:v>978.59</c:v>
                </c:pt>
                <c:pt idx="2758" formatCode="General">
                  <c:v>979.19</c:v>
                </c:pt>
                <c:pt idx="2759" formatCode="General">
                  <c:v>980.78</c:v>
                </c:pt>
                <c:pt idx="2760" formatCode="General">
                  <c:v>980.79</c:v>
                </c:pt>
                <c:pt idx="2761" formatCode="General">
                  <c:v>979.81</c:v>
                </c:pt>
                <c:pt idx="2762" formatCode="General">
                  <c:v>982.72</c:v>
                </c:pt>
                <c:pt idx="2763" formatCode="General">
                  <c:v>978.91</c:v>
                </c:pt>
                <c:pt idx="2764" formatCode="General">
                  <c:v>980.76</c:v>
                </c:pt>
                <c:pt idx="2765" formatCode="General">
                  <c:v>982.53</c:v>
                </c:pt>
                <c:pt idx="2766" formatCode="General">
                  <c:v>979.45</c:v>
                </c:pt>
                <c:pt idx="2767" formatCode="General">
                  <c:v>983.22</c:v>
                </c:pt>
                <c:pt idx="2768" formatCode="General">
                  <c:v>982.71</c:v>
                </c:pt>
                <c:pt idx="2769" formatCode="General">
                  <c:v>983.67</c:v>
                </c:pt>
                <c:pt idx="2770" formatCode="General">
                  <c:v>981.15</c:v>
                </c:pt>
                <c:pt idx="2771" formatCode="General">
                  <c:v>985.2</c:v>
                </c:pt>
                <c:pt idx="2772" formatCode="General">
                  <c:v>981.03</c:v>
                </c:pt>
                <c:pt idx="2773" formatCode="General">
                  <c:v>980.78</c:v>
                </c:pt>
                <c:pt idx="2774" formatCode="General">
                  <c:v>979.97</c:v>
                </c:pt>
                <c:pt idx="2775" formatCode="General">
                  <c:v>984.05</c:v>
                </c:pt>
                <c:pt idx="2776" formatCode="General">
                  <c:v>988.83</c:v>
                </c:pt>
                <c:pt idx="2777" formatCode="General">
                  <c:v>992.95</c:v>
                </c:pt>
                <c:pt idx="2778" formatCode="General">
                  <c:v>983.61</c:v>
                </c:pt>
                <c:pt idx="2779" formatCode="General">
                  <c:v>976.52</c:v>
                </c:pt>
                <c:pt idx="2780" formatCode="General">
                  <c:v>968.06</c:v>
                </c:pt>
                <c:pt idx="2781" formatCode="General">
                  <c:v>967.54</c:v>
                </c:pt>
                <c:pt idx="2782" formatCode="General">
                  <c:v>975.19</c:v>
                </c:pt>
                <c:pt idx="2783" formatCode="General">
                  <c:v>977.87</c:v>
                </c:pt>
                <c:pt idx="2784" formatCode="General">
                  <c:v>992.52</c:v>
                </c:pt>
                <c:pt idx="2785" formatCode="General">
                  <c:v>992.98</c:v>
                </c:pt>
                <c:pt idx="2786" formatCode="General">
                  <c:v>998.74</c:v>
                </c:pt>
                <c:pt idx="2787" formatCode="General">
                  <c:v>1002.12</c:v>
                </c:pt>
                <c:pt idx="2788" formatCode="General">
                  <c:v>1007.87</c:v>
                </c:pt>
                <c:pt idx="2789" formatCode="General">
                  <c:v>1001.98</c:v>
                </c:pt>
                <c:pt idx="2790" formatCode="General">
                  <c:v>996.29</c:v>
                </c:pt>
                <c:pt idx="2791" formatCode="General">
                  <c:v>1001.75</c:v>
                </c:pt>
                <c:pt idx="2792" formatCode="General">
                  <c:v>1005.94</c:v>
                </c:pt>
                <c:pt idx="2793" formatCode="General">
                  <c:v>1010.96</c:v>
                </c:pt>
                <c:pt idx="2794" formatCode="General">
                  <c:v>1010.02</c:v>
                </c:pt>
                <c:pt idx="2795" formatCode="General">
                  <c:v>1012.81</c:v>
                </c:pt>
                <c:pt idx="2796" formatCode="General">
                  <c:v>1017.96</c:v>
                </c:pt>
                <c:pt idx="2797" formatCode="General">
                  <c:v>1020.51</c:v>
                </c:pt>
                <c:pt idx="2798" formatCode="General">
                  <c:v>1027.1199999999999</c:v>
                </c:pt>
                <c:pt idx="2799" formatCode="General">
                  <c:v>1020.64</c:v>
                </c:pt>
                <c:pt idx="2800" formatCode="General">
                  <c:v>1011.71</c:v>
                </c:pt>
                <c:pt idx="2801" formatCode="General">
                  <c:v>1020.13</c:v>
                </c:pt>
                <c:pt idx="2802" formatCode="General">
                  <c:v>1016.96</c:v>
                </c:pt>
                <c:pt idx="2803" formatCode="General">
                  <c:v>1007.91</c:v>
                </c:pt>
                <c:pt idx="2804" formatCode="General">
                  <c:v>1010.73</c:v>
                </c:pt>
                <c:pt idx="2805" formatCode="General">
                  <c:v>1009.97</c:v>
                </c:pt>
                <c:pt idx="2806" formatCode="General">
                  <c:v>1016.24</c:v>
                </c:pt>
                <c:pt idx="2807" formatCode="General">
                  <c:v>1012.9</c:v>
                </c:pt>
                <c:pt idx="2808" formatCode="General">
                  <c:v>1006.15</c:v>
                </c:pt>
                <c:pt idx="2809" formatCode="General">
                  <c:v>1002.38</c:v>
                </c:pt>
                <c:pt idx="2810" formatCode="General">
                  <c:v>1006.08</c:v>
                </c:pt>
                <c:pt idx="2811" formatCode="General">
                  <c:v>1005.81</c:v>
                </c:pt>
                <c:pt idx="2812" formatCode="General">
                  <c:v>1007.91</c:v>
                </c:pt>
                <c:pt idx="2813" formatCode="General">
                  <c:v>1005.96</c:v>
                </c:pt>
                <c:pt idx="2814" formatCode="General">
                  <c:v>1005.62</c:v>
                </c:pt>
                <c:pt idx="2815" formatCode="General">
                  <c:v>1006.22</c:v>
                </c:pt>
                <c:pt idx="2816" formatCode="General">
                  <c:v>1008.16</c:v>
                </c:pt>
                <c:pt idx="2817" formatCode="General">
                  <c:v>1004.46</c:v>
                </c:pt>
                <c:pt idx="2818" formatCode="General">
                  <c:v>1001.3</c:v>
                </c:pt>
                <c:pt idx="2819" formatCode="General">
                  <c:v>1000.15</c:v>
                </c:pt>
                <c:pt idx="2820" formatCode="General">
                  <c:v>996.74</c:v>
                </c:pt>
                <c:pt idx="2821" formatCode="General">
                  <c:v>990.77</c:v>
                </c:pt>
                <c:pt idx="2822" formatCode="General">
                  <c:v>1004.03</c:v>
                </c:pt>
                <c:pt idx="2823" formatCode="General">
                  <c:v>998.21</c:v>
                </c:pt>
                <c:pt idx="2824" formatCode="General">
                  <c:v>994.97</c:v>
                </c:pt>
                <c:pt idx="2825" formatCode="General">
                  <c:v>988.3</c:v>
                </c:pt>
                <c:pt idx="2826" formatCode="General">
                  <c:v>980.68</c:v>
                </c:pt>
                <c:pt idx="2827" formatCode="General">
                  <c:v>971.38</c:v>
                </c:pt>
                <c:pt idx="2828" formatCode="General">
                  <c:v>976</c:v>
                </c:pt>
                <c:pt idx="2829" formatCode="General">
                  <c:v>977.22</c:v>
                </c:pt>
                <c:pt idx="2830" formatCode="General">
                  <c:v>975.83</c:v>
                </c:pt>
                <c:pt idx="2831" formatCode="General">
                  <c:v>980.41</c:v>
                </c:pt>
                <c:pt idx="2832" formatCode="General">
                  <c:v>981.27</c:v>
                </c:pt>
                <c:pt idx="2833" formatCode="General">
                  <c:v>986.78</c:v>
                </c:pt>
                <c:pt idx="2834" formatCode="General">
                  <c:v>992.18</c:v>
                </c:pt>
                <c:pt idx="2835" formatCode="General">
                  <c:v>999</c:v>
                </c:pt>
                <c:pt idx="2836" formatCode="General">
                  <c:v>996.79</c:v>
                </c:pt>
                <c:pt idx="2837" formatCode="General">
                  <c:v>999.21</c:v>
                </c:pt>
                <c:pt idx="2838" formatCode="General">
                  <c:v>1000.92</c:v>
                </c:pt>
                <c:pt idx="2839" formatCode="General">
                  <c:v>1000.54</c:v>
                </c:pt>
                <c:pt idx="2840" formatCode="General">
                  <c:v>1005.36</c:v>
                </c:pt>
                <c:pt idx="2841" formatCode="General">
                  <c:v>1008.04</c:v>
                </c:pt>
                <c:pt idx="2842" formatCode="General">
                  <c:v>1007.92</c:v>
                </c:pt>
                <c:pt idx="2843" formatCode="General">
                  <c:v>1008.08</c:v>
                </c:pt>
                <c:pt idx="2844" formatCode="#,##0.00">
                  <c:v>1004.19</c:v>
                </c:pt>
                <c:pt idx="2845" formatCode="#,##0.00">
                  <c:v>1007.67</c:v>
                </c:pt>
                <c:pt idx="2846" formatCode="#,##0.00">
                  <c:v>1015.13</c:v>
                </c:pt>
                <c:pt idx="2847" formatCode="#,##0.00">
                  <c:v>1011.85</c:v>
                </c:pt>
                <c:pt idx="2848" formatCode="#,##0.00">
                  <c:v>1014.89</c:v>
                </c:pt>
                <c:pt idx="2849" formatCode="#,##0.00">
                  <c:v>1008.33</c:v>
                </c:pt>
                <c:pt idx="2850" formatCode="#,##0.00">
                  <c:v>1009.04</c:v>
                </c:pt>
                <c:pt idx="2851" formatCode="#,##0.00">
                  <c:v>1014.95</c:v>
                </c:pt>
                <c:pt idx="2852" formatCode="#,##0.00">
                  <c:v>1010.59</c:v>
                </c:pt>
                <c:pt idx="2853" formatCode="#,##0.00">
                  <c:v>1017.57</c:v>
                </c:pt>
                <c:pt idx="2854" formatCode="#,##0.00">
                  <c:v>1026.21</c:v>
                </c:pt>
                <c:pt idx="2855" formatCode="#,##0.00">
                  <c:v>1033.1099999999999</c:v>
                </c:pt>
                <c:pt idx="2856" formatCode="#,##0.00">
                  <c:v>1043.57</c:v>
                </c:pt>
                <c:pt idx="2857" formatCode="#,##0.00">
                  <c:v>1029.8699999999999</c:v>
                </c:pt>
                <c:pt idx="2858" formatCode="#,##0.00">
                  <c:v>1025.8699999999999</c:v>
                </c:pt>
                <c:pt idx="2859" formatCode="#,##0.00">
                  <c:v>1021.06</c:v>
                </c:pt>
                <c:pt idx="2860" formatCode="#,##0.00">
                  <c:v>1030.74</c:v>
                </c:pt>
                <c:pt idx="2861" formatCode="#,##0.00">
                  <c:v>1032.5</c:v>
                </c:pt>
                <c:pt idx="2862" formatCode="#,##0.00">
                  <c:v>1033.83</c:v>
                </c:pt>
                <c:pt idx="2863" formatCode="#,##0.00">
                  <c:v>1037.52</c:v>
                </c:pt>
                <c:pt idx="2864" formatCode="#,##0.00">
                  <c:v>1033.04</c:v>
                </c:pt>
                <c:pt idx="2865" formatCode="#,##0.00">
                  <c:v>1032.04</c:v>
                </c:pt>
                <c:pt idx="2866" formatCode="#,##0.00">
                  <c:v>1033.73</c:v>
                </c:pt>
                <c:pt idx="2867" formatCode="#,##0.00">
                  <c:v>1031.33</c:v>
                </c:pt>
                <c:pt idx="2868" formatCode="#,##0.00">
                  <c:v>1034.1500000000001</c:v>
                </c:pt>
                <c:pt idx="2869" formatCode="#,##0.00">
                  <c:v>1036.56</c:v>
                </c:pt>
                <c:pt idx="2870" formatCode="#,##0.00">
                  <c:v>1035.9100000000001</c:v>
                </c:pt>
                <c:pt idx="2871" formatCode="#,##0.00">
                  <c:v>1021.3</c:v>
                </c:pt>
                <c:pt idx="2872" formatCode="#,##0.00">
                  <c:v>1028.8699999999999</c:v>
                </c:pt>
                <c:pt idx="2873" formatCode="#,##0.00">
                  <c:v>1022.27</c:v>
                </c:pt>
                <c:pt idx="2874" formatCode="#,##0.00">
                  <c:v>1021.97</c:v>
                </c:pt>
                <c:pt idx="2875" formatCode="#,##0.00">
                  <c:v>1026.1600000000001</c:v>
                </c:pt>
                <c:pt idx="2876" formatCode="#,##0.00">
                  <c:v>1025.3599999999999</c:v>
                </c:pt>
                <c:pt idx="2877" formatCode="#,##0.00">
                  <c:v>1024.95</c:v>
                </c:pt>
                <c:pt idx="2878" formatCode="#,##0.00">
                  <c:v>1019.15</c:v>
                </c:pt>
                <c:pt idx="2879" formatCode="#,##0.00">
                  <c:v>1021.07</c:v>
                </c:pt>
                <c:pt idx="2880" formatCode="#,##0.00">
                  <c:v>1023.43</c:v>
                </c:pt>
                <c:pt idx="2881" formatCode="#,##0.00">
                  <c:v>1036.08</c:v>
                </c:pt>
                <c:pt idx="2882" formatCode="#,##0.00">
                  <c:v>1044.33</c:v>
                </c:pt>
                <c:pt idx="2883" formatCode="#,##0.00">
                  <c:v>1043.3399999999999</c:v>
                </c:pt>
                <c:pt idx="2884" formatCode="#,##0.00">
                  <c:v>1051.07</c:v>
                </c:pt>
                <c:pt idx="2885" formatCode="#,##0.00">
                  <c:v>1049.02</c:v>
                </c:pt>
                <c:pt idx="2886" formatCode="#,##0.00">
                  <c:v>1047.51</c:v>
                </c:pt>
                <c:pt idx="2887" formatCode="#,##0.00">
                  <c:v>1047.31</c:v>
                </c:pt>
                <c:pt idx="2888" formatCode="#,##0.00">
                  <c:v>1047.8</c:v>
                </c:pt>
                <c:pt idx="2889" formatCode="#,##0.00">
                  <c:v>1046.51</c:v>
                </c:pt>
                <c:pt idx="2890" formatCode="#,##0.00">
                  <c:v>1041.49</c:v>
                </c:pt>
                <c:pt idx="2891" formatCode="#,##0.00">
                  <c:v>1042.5</c:v>
                </c:pt>
                <c:pt idx="2892" formatCode="#,##0.00">
                  <c:v>1043.68</c:v>
                </c:pt>
                <c:pt idx="2893" formatCode="#,##0.00">
                  <c:v>1045.17</c:v>
                </c:pt>
                <c:pt idx="2894" formatCode="#,##0.00">
                  <c:v>1050.74</c:v>
                </c:pt>
                <c:pt idx="2895" formatCode="#,##0.00">
                  <c:v>1051.2</c:v>
                </c:pt>
                <c:pt idx="2896" formatCode="#,##0.00">
                  <c:v>1052.51</c:v>
                </c:pt>
                <c:pt idx="2897" formatCode="#,##0.00">
                  <c:v>1057.3900000000001</c:v>
                </c:pt>
                <c:pt idx="2898" formatCode="#,##0.00">
                  <c:v>1058.06</c:v>
                </c:pt>
                <c:pt idx="2899" formatCode="#,##0.00">
                  <c:v>1059.1099999999999</c:v>
                </c:pt>
                <c:pt idx="2900" formatCode="#,##0.00">
                  <c:v>1050.06</c:v>
                </c:pt>
                <c:pt idx="2901" formatCode="#,##0.00">
                  <c:v>1054.3699999999999</c:v>
                </c:pt>
                <c:pt idx="2902" formatCode="#,##0.00">
                  <c:v>1054.8800000000001</c:v>
                </c:pt>
                <c:pt idx="2903" formatCode="#,##0.00">
                  <c:v>1053.08</c:v>
                </c:pt>
                <c:pt idx="2904" formatCode="#,##0.00">
                  <c:v>1052.75</c:v>
                </c:pt>
                <c:pt idx="2905" formatCode="#,##0.00">
                  <c:v>1055.99</c:v>
                </c:pt>
                <c:pt idx="2906" formatCode="#,##0.00">
                  <c:v>1053.83</c:v>
                </c:pt>
                <c:pt idx="2907" formatCode="#,##0.00">
                  <c:v>1052.78</c:v>
                </c:pt>
                <c:pt idx="2908" formatCode="#,##0.00">
                  <c:v>1056.6099999999999</c:v>
                </c:pt>
                <c:pt idx="2909" formatCode="#,##0.00">
                  <c:v>1048.25</c:v>
                </c:pt>
                <c:pt idx="2910" formatCode="#,##0.00">
                  <c:v>1051.46</c:v>
                </c:pt>
                <c:pt idx="2911" formatCode="#,##0.00">
                  <c:v>1064.0999999999999</c:v>
                </c:pt>
                <c:pt idx="2912" formatCode="#,##0.00">
                  <c:v>1056.7</c:v>
                </c:pt>
                <c:pt idx="2913" formatCode="#,##0.00">
                  <c:v>1062.28</c:v>
                </c:pt>
                <c:pt idx="2914" formatCode="#,##0.00">
                  <c:v>1064</c:v>
                </c:pt>
                <c:pt idx="2915" formatCode="#,##0.00">
                  <c:v>1065.6099999999999</c:v>
                </c:pt>
                <c:pt idx="2916" formatCode="#,##0.00">
                  <c:v>1067.71</c:v>
                </c:pt>
                <c:pt idx="2917" formatCode="#,##0.00">
                  <c:v>1066.2</c:v>
                </c:pt>
                <c:pt idx="2918" formatCode="#,##0.00">
                  <c:v>1051.5999999999999</c:v>
                </c:pt>
                <c:pt idx="2919" formatCode="#,##0.00">
                  <c:v>1055.56</c:v>
                </c:pt>
                <c:pt idx="2920" formatCode="#,##0.00">
                  <c:v>1055.73</c:v>
                </c:pt>
                <c:pt idx="2921" formatCode="#,##0.00">
                  <c:v>1054.07</c:v>
                </c:pt>
                <c:pt idx="2922" formatCode="#,##0.00">
                  <c:v>1060.53</c:v>
                </c:pt>
                <c:pt idx="2923" formatCode="#,##0.00">
                  <c:v>1063.7</c:v>
                </c:pt>
                <c:pt idx="2924" formatCode="#,##0.00">
                  <c:v>1062.56</c:v>
                </c:pt>
                <c:pt idx="2925" formatCode="#,##0.00">
                  <c:v>1062.45</c:v>
                </c:pt>
                <c:pt idx="2926" formatCode="#,##0.00">
                  <c:v>1052.8800000000001</c:v>
                </c:pt>
                <c:pt idx="2927" formatCode="#,##0.00">
                  <c:v>1054.75</c:v>
                </c:pt>
                <c:pt idx="2928" formatCode="#,##0.00">
                  <c:v>1053.55</c:v>
                </c:pt>
                <c:pt idx="2929" formatCode="#,##0.00">
                  <c:v>1050.55</c:v>
                </c:pt>
                <c:pt idx="2930" formatCode="#,##0.00">
                  <c:v>1046.6099999999999</c:v>
                </c:pt>
                <c:pt idx="2931" formatCode="#,##0.00">
                  <c:v>1046.03</c:v>
                </c:pt>
                <c:pt idx="2932" formatCode="#,##0.00">
                  <c:v>1054.67</c:v>
                </c:pt>
                <c:pt idx="2933" formatCode="#,##0.00">
                  <c:v>1049.81</c:v>
                </c:pt>
                <c:pt idx="2934" formatCode="#,##0.00">
                  <c:v>1053.8499999999999</c:v>
                </c:pt>
                <c:pt idx="2935" formatCode="#,##0.00">
                  <c:v>1053.02</c:v>
                </c:pt>
                <c:pt idx="2936" formatCode="#,##0.00">
                  <c:v>1059.27</c:v>
                </c:pt>
                <c:pt idx="2937" formatCode="#,##0.00">
                  <c:v>1063.98</c:v>
                </c:pt>
                <c:pt idx="2938" formatCode="#,##0.00">
                  <c:v>1067.3499999999999</c:v>
                </c:pt>
                <c:pt idx="2939" formatCode="#,##0.00">
                  <c:v>1060.8900000000001</c:v>
                </c:pt>
                <c:pt idx="2940" formatCode="#,##0.00">
                  <c:v>1053.1500000000001</c:v>
                </c:pt>
                <c:pt idx="2941" formatCode="#,##0.00">
                  <c:v>1055.92</c:v>
                </c:pt>
                <c:pt idx="2942" formatCode="#,##0.00">
                  <c:v>1062.3499999999999</c:v>
                </c:pt>
                <c:pt idx="2943" formatCode="#,##0.00">
                  <c:v>1058.08</c:v>
                </c:pt>
                <c:pt idx="2944" formatCode="#,##0.00">
                  <c:v>1059.51</c:v>
                </c:pt>
                <c:pt idx="2945" formatCode="#,##0.00">
                  <c:v>1059.92</c:v>
                </c:pt>
                <c:pt idx="2946" formatCode="#,##0.00">
                  <c:v>1065.42</c:v>
                </c:pt>
                <c:pt idx="2947" formatCode="#,##0.00">
                  <c:v>1062.05</c:v>
                </c:pt>
                <c:pt idx="2948" formatCode="#,##0.00">
                  <c:v>1069.0899999999999</c:v>
                </c:pt>
                <c:pt idx="2949" formatCode="#,##0.00">
                  <c:v>1071.24</c:v>
                </c:pt>
                <c:pt idx="2950" formatCode="#,##0.00">
                  <c:v>1075.8599999999999</c:v>
                </c:pt>
                <c:pt idx="2951" formatCode="#,##0.00">
                  <c:v>1077.7</c:v>
                </c:pt>
                <c:pt idx="2952" formatCode="#,##0.00">
                  <c:v>1081.2</c:v>
                </c:pt>
                <c:pt idx="2953" formatCode="#,##0.00">
                  <c:v>1083.5</c:v>
                </c:pt>
                <c:pt idx="2954" formatCode="#,##0.00">
                  <c:v>1078.6300000000001</c:v>
                </c:pt>
                <c:pt idx="2955" formatCode="#,##0.00">
                  <c:v>1078.1600000000001</c:v>
                </c:pt>
                <c:pt idx="2956" formatCode="#,##0.00">
                  <c:v>1083.6500000000001</c:v>
                </c:pt>
                <c:pt idx="2957" formatCode="#,##0.00">
                  <c:v>1086.75</c:v>
                </c:pt>
                <c:pt idx="2958" formatCode="#,##0.00">
                  <c:v>1105.1300000000001</c:v>
                </c:pt>
                <c:pt idx="2959" formatCode="#,##0.00">
                  <c:v>1105.32</c:v>
                </c:pt>
                <c:pt idx="2960" formatCode="#,##0.00">
                  <c:v>1108.92</c:v>
                </c:pt>
                <c:pt idx="2961" formatCode="#,##0.00">
                  <c:v>1104.48</c:v>
                </c:pt>
                <c:pt idx="2962" formatCode="#,##0.00">
                  <c:v>1101.73</c:v>
                </c:pt>
                <c:pt idx="2963" formatCode="#,##0.00">
                  <c:v>1107.68</c:v>
                </c:pt>
                <c:pt idx="2964" formatCode="#,##0.00">
                  <c:v>1108.81</c:v>
                </c:pt>
                <c:pt idx="2965" formatCode="#,##0.00">
                  <c:v>1109.0899999999999</c:v>
                </c:pt>
                <c:pt idx="2966" formatCode="#,##0.00">
                  <c:v>1114.92</c:v>
                </c:pt>
                <c:pt idx="2967" formatCode="#,##0.00">
                  <c:v>1115.6300000000001</c:v>
                </c:pt>
                <c:pt idx="2968" formatCode="#,##0.00">
                  <c:v>1119.05</c:v>
                </c:pt>
                <c:pt idx="2969" formatCode="#,##0.00">
                  <c:v>1123.6199999999999</c:v>
                </c:pt>
                <c:pt idx="2970" formatCode="#,##0.00">
                  <c:v>1132.8</c:v>
                </c:pt>
                <c:pt idx="2971" formatCode="#,##0.00">
                  <c:v>1137.06</c:v>
                </c:pt>
                <c:pt idx="2972" formatCode="#,##0.00">
                  <c:v>1138.57</c:v>
                </c:pt>
                <c:pt idx="2973" formatCode="#,##0.00">
                  <c:v>1133.76</c:v>
                </c:pt>
                <c:pt idx="2974" formatCode="#,##0.00">
                  <c:v>1131.96</c:v>
                </c:pt>
                <c:pt idx="2975" formatCode="#,##0.00">
                  <c:v>1131.23</c:v>
                </c:pt>
                <c:pt idx="2976" formatCode="#,##0.00">
                  <c:v>1127.3900000000001</c:v>
                </c:pt>
                <c:pt idx="2977" formatCode="#,##0.00">
                  <c:v>1130.9100000000001</c:v>
                </c:pt>
                <c:pt idx="2978" formatCode="#,##0.00">
                  <c:v>1140.01</c:v>
                </c:pt>
                <c:pt idx="2979" formatCode="#,##0.00">
                  <c:v>1129.0999999999999</c:v>
                </c:pt>
                <c:pt idx="2980" formatCode="#,##0.00">
                  <c:v>1122.3</c:v>
                </c:pt>
                <c:pt idx="2981" formatCode="#,##0.00">
                  <c:v>1098.5999999999999</c:v>
                </c:pt>
                <c:pt idx="2982" formatCode="#,##0.00">
                  <c:v>1116.6600000000001</c:v>
                </c:pt>
                <c:pt idx="2983" formatCode="#,##0.00">
                  <c:v>1117.32</c:v>
                </c:pt>
                <c:pt idx="2984" formatCode="#,##0.00">
                  <c:v>1106.06</c:v>
                </c:pt>
                <c:pt idx="2985" formatCode="#,##0.00">
                  <c:v>1110.49</c:v>
                </c:pt>
                <c:pt idx="2986" formatCode="#,##0.00">
                  <c:v>1111.77</c:v>
                </c:pt>
                <c:pt idx="2987" formatCode="#,##0.00">
                  <c:v>1109.6300000000001</c:v>
                </c:pt>
                <c:pt idx="2988" formatCode="#,##0.00">
                  <c:v>1111.8699999999999</c:v>
                </c:pt>
                <c:pt idx="2989" formatCode="#,##0.00">
                  <c:v>1112.3399999999999</c:v>
                </c:pt>
                <c:pt idx="2990" formatCode="#,##0.00">
                  <c:v>1110.21</c:v>
                </c:pt>
                <c:pt idx="2991" formatCode="#,##0.00">
                  <c:v>1106.1400000000001</c:v>
                </c:pt>
                <c:pt idx="2992" formatCode="#,##0.00">
                  <c:v>1111.21</c:v>
                </c:pt>
                <c:pt idx="2993" formatCode="#,##0.00">
                  <c:v>1108.3</c:v>
                </c:pt>
                <c:pt idx="2994" formatCode="#,##0.00">
                  <c:v>1104.96</c:v>
                </c:pt>
                <c:pt idx="2995" formatCode="#,##0.00">
                  <c:v>1101.47</c:v>
                </c:pt>
                <c:pt idx="2996" formatCode="#,##0.00">
                  <c:v>1111.1199999999999</c:v>
                </c:pt>
                <c:pt idx="2997" formatCode="#,##0.00">
                  <c:v>1120.47</c:v>
                </c:pt>
                <c:pt idx="2998" formatCode="#,##0.00">
                  <c:v>1117.73</c:v>
                </c:pt>
                <c:pt idx="2999" formatCode="#,##0.00">
                  <c:v>1106.02</c:v>
                </c:pt>
                <c:pt idx="3000" formatCode="#,##0.00">
                  <c:v>1113.1600000000001</c:v>
                </c:pt>
                <c:pt idx="3001" formatCode="#,##0.00">
                  <c:v>1120.96</c:v>
                </c:pt>
                <c:pt idx="3002" formatCode="#,##0.00">
                  <c:v>1112.98</c:v>
                </c:pt>
                <c:pt idx="3003" formatCode="#,##0.00">
                  <c:v>1118.17</c:v>
                </c:pt>
                <c:pt idx="3004" formatCode="#,##0.00">
                  <c:v>1123.5999999999999</c:v>
                </c:pt>
                <c:pt idx="3005" formatCode="#,##0.00">
                  <c:v>1128.1300000000001</c:v>
                </c:pt>
                <c:pt idx="3006" formatCode="#,##0.00">
                  <c:v>1124.4100000000001</c:v>
                </c:pt>
                <c:pt idx="3007" formatCode="#,##0.00">
                  <c:v>1116.69</c:v>
                </c:pt>
                <c:pt idx="3008" formatCode="#,##0.00">
                  <c:v>1115.3599999999999</c:v>
                </c:pt>
                <c:pt idx="3009" formatCode="#,##0.00">
                  <c:v>1118.52</c:v>
                </c:pt>
                <c:pt idx="3010" formatCode="#,##0.00">
                  <c:v>1116.69</c:v>
                </c:pt>
                <c:pt idx="3011" formatCode="#,##0.00">
                  <c:v>1120.78</c:v>
                </c:pt>
                <c:pt idx="3012" formatCode="#,##0.00">
                  <c:v>1126.46</c:v>
                </c:pt>
                <c:pt idx="3013" formatCode="#,##0.00">
                  <c:v>1118.73</c:v>
                </c:pt>
                <c:pt idx="3014" formatCode="#,##0.00">
                  <c:v>1107.72</c:v>
                </c:pt>
                <c:pt idx="3015" formatCode="#,##0.00">
                  <c:v>1110.4000000000001</c:v>
                </c:pt>
                <c:pt idx="3016" formatCode="#,##0.00">
                  <c:v>1115.06</c:v>
                </c:pt>
                <c:pt idx="3017" formatCode="#,##0.00">
                  <c:v>1119.05</c:v>
                </c:pt>
                <c:pt idx="3018" formatCode="#,##0.00">
                  <c:v>1123.8900000000001</c:v>
                </c:pt>
                <c:pt idx="3019" formatCode="#,##0.00">
                  <c:v>1116.6600000000001</c:v>
                </c:pt>
                <c:pt idx="3020" formatCode="#,##0.00">
                  <c:v>1111.8599999999999</c:v>
                </c:pt>
                <c:pt idx="3021" formatCode="#,##0.00">
                  <c:v>1130.23</c:v>
                </c:pt>
                <c:pt idx="3022" formatCode="#,##0.00">
                  <c:v>1128.82</c:v>
                </c:pt>
                <c:pt idx="3023" formatCode="#,##0.00">
                  <c:v>1125.55</c:v>
                </c:pt>
                <c:pt idx="3024" formatCode="#,##0.00">
                  <c:v>1125.02</c:v>
                </c:pt>
                <c:pt idx="3025" formatCode="#,##0.00">
                  <c:v>1124.03</c:v>
                </c:pt>
                <c:pt idx="3026" formatCode="#,##0.00">
                  <c:v>1131.78</c:v>
                </c:pt>
                <c:pt idx="3027" formatCode="#,##0.00">
                  <c:v>1134.27</c:v>
                </c:pt>
                <c:pt idx="3028" formatCode="#,##0.00">
                  <c:v>1136.5999999999999</c:v>
                </c:pt>
                <c:pt idx="3029" formatCode="#,##0.00">
                  <c:v>1130.3399999999999</c:v>
                </c:pt>
                <c:pt idx="3030" formatCode="#,##0.00">
                  <c:v>1128.98</c:v>
                </c:pt>
                <c:pt idx="3031" formatCode="#,##0.00">
                  <c:v>1128.0999999999999</c:v>
                </c:pt>
                <c:pt idx="3032" formatCode="#,##0.00">
                  <c:v>1121.26</c:v>
                </c:pt>
                <c:pt idx="3033" formatCode="#,##0.00">
                  <c:v>1121.47</c:v>
                </c:pt>
                <c:pt idx="3034" formatCode="#,##0.00">
                  <c:v>1127.53</c:v>
                </c:pt>
                <c:pt idx="3035" formatCode="#,##0.00">
                  <c:v>1121.67</c:v>
                </c:pt>
                <c:pt idx="3036" formatCode="#,##0.00">
                  <c:v>1124.6400000000001</c:v>
                </c:pt>
                <c:pt idx="3037" formatCode="#,##0.00">
                  <c:v>1124.1600000000001</c:v>
                </c:pt>
                <c:pt idx="3038" formatCode="#,##0.00">
                  <c:v>1115.93</c:v>
                </c:pt>
                <c:pt idx="3039" formatCode="#,##0.00">
                  <c:v>1116.8699999999999</c:v>
                </c:pt>
                <c:pt idx="3040" formatCode="#,##0.00">
                  <c:v>1113.3499999999999</c:v>
                </c:pt>
                <c:pt idx="3041" formatCode="#,##0.00">
                  <c:v>1097.18</c:v>
                </c:pt>
                <c:pt idx="3042" formatCode="#,##0.00">
                  <c:v>1109.04</c:v>
                </c:pt>
                <c:pt idx="3043" formatCode="#,##0.00">
                  <c:v>1093.01</c:v>
                </c:pt>
                <c:pt idx="3044" formatCode="#,##0.00">
                  <c:v>1096.3800000000001</c:v>
                </c:pt>
                <c:pt idx="3045" formatCode="#,##0.00">
                  <c:v>1107.1199999999999</c:v>
                </c:pt>
                <c:pt idx="3046" formatCode="#,##0.00">
                  <c:v>1104.33</c:v>
                </c:pt>
                <c:pt idx="3047" formatCode="#,##0.00">
                  <c:v>1106.3</c:v>
                </c:pt>
                <c:pt idx="3048" formatCode="#,##0.00">
                  <c:v>1106.06</c:v>
                </c:pt>
                <c:pt idx="3049" formatCode="#,##0.00">
                  <c:v>1107.3900000000001</c:v>
                </c:pt>
                <c:pt idx="3050" formatCode="#,##0.00">
                  <c:v>1104.56</c:v>
                </c:pt>
                <c:pt idx="3051" formatCode="#,##0.00">
                  <c:v>1102.1500000000001</c:v>
                </c:pt>
                <c:pt idx="3052" formatCode="#,##0.00">
                  <c:v>1103.29</c:v>
                </c:pt>
                <c:pt idx="3053" formatCode="#,##0.00">
                  <c:v>1099.54</c:v>
                </c:pt>
                <c:pt idx="3054" formatCode="#,##0.00">
                  <c:v>1103.42</c:v>
                </c:pt>
                <c:pt idx="3055" formatCode="#,##0.00">
                  <c:v>1087.5</c:v>
                </c:pt>
                <c:pt idx="3056" formatCode="#,##0.00">
                  <c:v>1088.8</c:v>
                </c:pt>
                <c:pt idx="3057" formatCode="#,##0.00">
                  <c:v>1073.4000000000001</c:v>
                </c:pt>
                <c:pt idx="3058" formatCode="#,##0.00">
                  <c:v>1079.6600000000001</c:v>
                </c:pt>
                <c:pt idx="3059" formatCode="#,##0.00">
                  <c:v>1076.0999999999999</c:v>
                </c:pt>
                <c:pt idx="3060" formatCode="#,##0.00">
                  <c:v>1081.04</c:v>
                </c:pt>
                <c:pt idx="3061" formatCode="#,##0.00">
                  <c:v>1080</c:v>
                </c:pt>
                <c:pt idx="3062" formatCode="#,##0.00">
                  <c:v>1073.24</c:v>
                </c:pt>
                <c:pt idx="3063" formatCode="#,##0.00">
                  <c:v>1073.27</c:v>
                </c:pt>
                <c:pt idx="3064" formatCode="#,##0.00">
                  <c:v>1078.3800000000001</c:v>
                </c:pt>
                <c:pt idx="3065" formatCode="#,##0.00">
                  <c:v>1077.3699999999999</c:v>
                </c:pt>
                <c:pt idx="3066" formatCode="#,##0.00">
                  <c:v>1077.28</c:v>
                </c:pt>
                <c:pt idx="3067" formatCode="#,##0.00">
                  <c:v>1078.94</c:v>
                </c:pt>
                <c:pt idx="3068" formatCode="#,##0.00">
                  <c:v>1082.02</c:v>
                </c:pt>
                <c:pt idx="3069" formatCode="#,##0.00">
                  <c:v>1075.3800000000001</c:v>
                </c:pt>
                <c:pt idx="3070" formatCode="#,##0.00">
                  <c:v>1077.8800000000001</c:v>
                </c:pt>
                <c:pt idx="3071" formatCode="#,##0.00">
                  <c:v>1069.4000000000001</c:v>
                </c:pt>
                <c:pt idx="3072" formatCode="#,##0.00">
                  <c:v>1068.21</c:v>
                </c:pt>
                <c:pt idx="3073" formatCode="#,##0.00">
                  <c:v>1070.03</c:v>
                </c:pt>
                <c:pt idx="3074" formatCode="#,##0.00">
                  <c:v>1064.44</c:v>
                </c:pt>
                <c:pt idx="3075" formatCode="#,##0.00">
                  <c:v>1064.1199999999999</c:v>
                </c:pt>
                <c:pt idx="3076" formatCode="#,##0.00">
                  <c:v>1066.4000000000001</c:v>
                </c:pt>
                <c:pt idx="3077" formatCode="#,##0.00">
                  <c:v>1061.49</c:v>
                </c:pt>
                <c:pt idx="3078" formatCode="#,##0.00">
                  <c:v>1051.72</c:v>
                </c:pt>
                <c:pt idx="3079" formatCode="#,##0.00">
                  <c:v>1051.8499999999999</c:v>
                </c:pt>
                <c:pt idx="3080" formatCode="#,##0.00">
                  <c:v>1064.2</c:v>
                </c:pt>
                <c:pt idx="3081" formatCode="#,##0.00">
                  <c:v>1070.5</c:v>
                </c:pt>
                <c:pt idx="3082" formatCode="#,##0.00">
                  <c:v>1076.02</c:v>
                </c:pt>
                <c:pt idx="3083" formatCode="#,##0.00">
                  <c:v>1077.56</c:v>
                </c:pt>
                <c:pt idx="3084" formatCode="#,##0.00">
                  <c:v>1080.93</c:v>
                </c:pt>
                <c:pt idx="3085" formatCode="#,##0.00">
                  <c:v>1088.8900000000001</c:v>
                </c:pt>
                <c:pt idx="3086" formatCode="#,##0.00">
                  <c:v>1088.33</c:v>
                </c:pt>
                <c:pt idx="3087" formatCode="#,##0.00">
                  <c:v>1083.17</c:v>
                </c:pt>
                <c:pt idx="3088" formatCode="#,##0.00">
                  <c:v>1084.79</c:v>
                </c:pt>
                <c:pt idx="3089" formatCode="#,##0.00">
                  <c:v>1088.24</c:v>
                </c:pt>
                <c:pt idx="3090" formatCode="#,##0.00">
                  <c:v>1081.3900000000001</c:v>
                </c:pt>
                <c:pt idx="3091" formatCode="#,##0.00">
                  <c:v>1087.3599999999999</c:v>
                </c:pt>
                <c:pt idx="3092" formatCode="#,##0.00">
                  <c:v>1083.94</c:v>
                </c:pt>
                <c:pt idx="3093" formatCode="#,##0.00">
                  <c:v>1084.97</c:v>
                </c:pt>
                <c:pt idx="3094" formatCode="#,##0.00">
                  <c:v>1087.73</c:v>
                </c:pt>
                <c:pt idx="3095" formatCode="#,##0.00">
                  <c:v>1093.8800000000001</c:v>
                </c:pt>
                <c:pt idx="3096" formatCode="#,##0.00">
                  <c:v>1090.42</c:v>
                </c:pt>
                <c:pt idx="3097" formatCode="#,##0.00">
                  <c:v>1092.8900000000001</c:v>
                </c:pt>
                <c:pt idx="3098" formatCode="#,##0.00">
                  <c:v>1093.02</c:v>
                </c:pt>
                <c:pt idx="3099" formatCode="#,##0.00">
                  <c:v>1094.8800000000001</c:v>
                </c:pt>
                <c:pt idx="3100" formatCode="#,##0.00">
                  <c:v>1092.3399999999999</c:v>
                </c:pt>
                <c:pt idx="3101" formatCode="#,##0.00">
                  <c:v>1089.51</c:v>
                </c:pt>
                <c:pt idx="3102" formatCode="#,##0.00">
                  <c:v>1089.0899999999999</c:v>
                </c:pt>
                <c:pt idx="3103" formatCode="#,##0.00">
                  <c:v>1092.19</c:v>
                </c:pt>
                <c:pt idx="3104" formatCode="#,##0.00">
                  <c:v>1090.58</c:v>
                </c:pt>
                <c:pt idx="3105" formatCode="#,##0.00">
                  <c:v>1087.5</c:v>
                </c:pt>
                <c:pt idx="3106" formatCode="#,##0.00">
                  <c:v>1084.8</c:v>
                </c:pt>
                <c:pt idx="3107" formatCode="#,##0.00">
                  <c:v>1079.27</c:v>
                </c:pt>
                <c:pt idx="3108" formatCode="#,##0.00">
                  <c:v>1073.4000000000001</c:v>
                </c:pt>
                <c:pt idx="3109" formatCode="#,##0.00">
                  <c:v>1072.6300000000001</c:v>
                </c:pt>
                <c:pt idx="3110" formatCode="#,##0.00">
                  <c:v>1067.26</c:v>
                </c:pt>
                <c:pt idx="3111" formatCode="#,##0.00">
                  <c:v>1068.45</c:v>
                </c:pt>
                <c:pt idx="3112" formatCode="#,##0.00">
                  <c:v>1061.3800000000001</c:v>
                </c:pt>
                <c:pt idx="3113" formatCode="#,##0.00">
                  <c:v>1058.05</c:v>
                </c:pt>
                <c:pt idx="3114" formatCode="#,##0.00">
                  <c:v>1061.96</c:v>
                </c:pt>
                <c:pt idx="3115" formatCode="#,##0.00">
                  <c:v>1068.8599999999999</c:v>
                </c:pt>
                <c:pt idx="3116" formatCode="#,##0.00">
                  <c:v>1073</c:v>
                </c:pt>
                <c:pt idx="3117" formatCode="#,##0.00">
                  <c:v>1079.9100000000001</c:v>
                </c:pt>
                <c:pt idx="3118" formatCode="#,##0.00">
                  <c:v>1072.8599999999999</c:v>
                </c:pt>
                <c:pt idx="3119" formatCode="#,##0.00">
                  <c:v>1076.51</c:v>
                </c:pt>
                <c:pt idx="3120" formatCode="#,##0.00">
                  <c:v>1079.5999999999999</c:v>
                </c:pt>
                <c:pt idx="3121" formatCode="#,##0.00">
                  <c:v>1078.8499999999999</c:v>
                </c:pt>
                <c:pt idx="3122" formatCode="#,##0.00">
                  <c:v>1078.1600000000001</c:v>
                </c:pt>
                <c:pt idx="3123" formatCode="#,##0.00">
                  <c:v>1072.8800000000001</c:v>
                </c:pt>
                <c:pt idx="3124" formatCode="#,##0.00">
                  <c:v>1073.0999999999999</c:v>
                </c:pt>
                <c:pt idx="3125" formatCode="#,##0.00">
                  <c:v>1073.94</c:v>
                </c:pt>
                <c:pt idx="3126" formatCode="#,##0.00">
                  <c:v>1065.04</c:v>
                </c:pt>
                <c:pt idx="3127" formatCode="#,##0.00">
                  <c:v>1063.58</c:v>
                </c:pt>
                <c:pt idx="3128" formatCode="#,##0.00">
                  <c:v>1069.8499999999999</c:v>
                </c:pt>
                <c:pt idx="3129" formatCode="#,##0.00">
                  <c:v>1082.8499999999999</c:v>
                </c:pt>
                <c:pt idx="3130" formatCode="#,##0.00">
                  <c:v>1081.44</c:v>
                </c:pt>
                <c:pt idx="3131" formatCode="#,##0.00">
                  <c:v>1089.31</c:v>
                </c:pt>
                <c:pt idx="3132" formatCode="#,##0.00">
                  <c:v>1092.74</c:v>
                </c:pt>
                <c:pt idx="3133" formatCode="#,##0.00">
                  <c:v>1095.46</c:v>
                </c:pt>
                <c:pt idx="3134" formatCode="#,##0.00">
                  <c:v>1092.08</c:v>
                </c:pt>
                <c:pt idx="3135" formatCode="#,##0.00">
                  <c:v>1091.6400000000001</c:v>
                </c:pt>
                <c:pt idx="3136" formatCode="#,##0.00">
                  <c:v>1098.42</c:v>
                </c:pt>
                <c:pt idx="3137" formatCode="#,##0.00">
                  <c:v>1103.6400000000001</c:v>
                </c:pt>
                <c:pt idx="3138" formatCode="#,##0.00">
                  <c:v>1101.71</c:v>
                </c:pt>
                <c:pt idx="3139" formatCode="#,##0.00">
                  <c:v>1093.46</c:v>
                </c:pt>
                <c:pt idx="3140" formatCode="#,##0.00">
                  <c:v>1106.3399999999999</c:v>
                </c:pt>
                <c:pt idx="3141" formatCode="#,##0.00">
                  <c:v>1100.77</c:v>
                </c:pt>
                <c:pt idx="3142" formatCode="#,##0.00">
                  <c:v>1101.92</c:v>
                </c:pt>
                <c:pt idx="3143" formatCode="#,##0.00">
                  <c:v>1098.21</c:v>
                </c:pt>
                <c:pt idx="3144" formatCode="#,##0.00">
                  <c:v>1099.1199999999999</c:v>
                </c:pt>
                <c:pt idx="3145" formatCode="#,##0.00">
                  <c:v>1107.28</c:v>
                </c:pt>
                <c:pt idx="3146" formatCode="#,##0.00">
                  <c:v>1110.47</c:v>
                </c:pt>
                <c:pt idx="3147" formatCode="#,##0.00">
                  <c:v>1103.3800000000001</c:v>
                </c:pt>
                <c:pt idx="3148" formatCode="#,##0.00">
                  <c:v>1095.4000000000001</c:v>
                </c:pt>
                <c:pt idx="3149" formatCode="#,##0.00">
                  <c:v>1095.78</c:v>
                </c:pt>
                <c:pt idx="3150" formatCode="#,##0.00">
                  <c:v>1097.17</c:v>
                </c:pt>
                <c:pt idx="3151" formatCode="#,##0.00">
                  <c:v>1083.68</c:v>
                </c:pt>
                <c:pt idx="3152" formatCode="#,##0.00">
                  <c:v>1079.6099999999999</c:v>
                </c:pt>
                <c:pt idx="3153" formatCode="#,##0.00">
                  <c:v>1081.07</c:v>
                </c:pt>
                <c:pt idx="3154" formatCode="#,##0.00">
                  <c:v>1088.44</c:v>
                </c:pt>
                <c:pt idx="3155" formatCode="#,##0.00">
                  <c:v>1087.8599999999999</c:v>
                </c:pt>
                <c:pt idx="3156" formatCode="#,##0.00">
                  <c:v>1087.0999999999999</c:v>
                </c:pt>
                <c:pt idx="3157" formatCode="#,##0.00">
                  <c:v>1079.3</c:v>
                </c:pt>
                <c:pt idx="3158" formatCode="#,##0.00">
                  <c:v>1081.18</c:v>
                </c:pt>
                <c:pt idx="3159" formatCode="#,##0.00">
                  <c:v>1060.2</c:v>
                </c:pt>
                <c:pt idx="3160" formatCode="#,##0.00">
                  <c:v>1062.1600000000001</c:v>
                </c:pt>
                <c:pt idx="3161" formatCode="#,##0.00">
                  <c:v>1052.27</c:v>
                </c:pt>
                <c:pt idx="3162" formatCode="#,##0.00">
                  <c:v>1031.6300000000001</c:v>
                </c:pt>
                <c:pt idx="3163" formatCode="#,##0.00">
                  <c:v>1055.25</c:v>
                </c:pt>
                <c:pt idx="3164" formatCode="#,##0.00">
                  <c:v>1049.82</c:v>
                </c:pt>
                <c:pt idx="3165" formatCode="#,##0.00">
                  <c:v>1066.6099999999999</c:v>
                </c:pt>
                <c:pt idx="3166" formatCode="#,##0.00">
                  <c:v>1070.5899999999999</c:v>
                </c:pt>
                <c:pt idx="3167" formatCode="#,##0.00">
                  <c:v>1067.73</c:v>
                </c:pt>
                <c:pt idx="3168" formatCode="#,##0.00">
                  <c:v>1072.44</c:v>
                </c:pt>
                <c:pt idx="3169" formatCode="#,##0.00">
                  <c:v>1066.1500000000001</c:v>
                </c:pt>
                <c:pt idx="3170" formatCode="#,##0.00">
                  <c:v>1075.79</c:v>
                </c:pt>
                <c:pt idx="3171" formatCode="#,##0.00">
                  <c:v>1085.95</c:v>
                </c:pt>
                <c:pt idx="3172" formatCode="#,##0.00">
                  <c:v>1089.08</c:v>
                </c:pt>
                <c:pt idx="3173" formatCode="#,##0.00">
                  <c:v>1081.76</c:v>
                </c:pt>
                <c:pt idx="3174" formatCode="#,##0.00">
                  <c:v>1078.81</c:v>
                </c:pt>
                <c:pt idx="3175" formatCode="#,##0.00">
                  <c:v>1084.44</c:v>
                </c:pt>
                <c:pt idx="3176" formatCode="#,##0.00">
                  <c:v>1081.03</c:v>
                </c:pt>
                <c:pt idx="3177" formatCode="#,##0.00">
                  <c:v>1080.53</c:v>
                </c:pt>
                <c:pt idx="3178" formatCode="#,##0.00">
                  <c:v>1079.18</c:v>
                </c:pt>
                <c:pt idx="3179" formatCode="#,##0.00">
                  <c:v>1060.02</c:v>
                </c:pt>
                <c:pt idx="3180" formatCode="#,##0.00">
                  <c:v>1067.79</c:v>
                </c:pt>
                <c:pt idx="3181" formatCode="#,##0.00">
                  <c:v>1065.6400000000001</c:v>
                </c:pt>
                <c:pt idx="3182" formatCode="#,##0.00">
                  <c:v>1062.42</c:v>
                </c:pt>
                <c:pt idx="3183" formatCode="#,##0.00">
                  <c:v>1065.1600000000001</c:v>
                </c:pt>
                <c:pt idx="3184" formatCode="#,##0.00">
                  <c:v>1064.3900000000001</c:v>
                </c:pt>
                <c:pt idx="3185" formatCode="#,##0.00">
                  <c:v>1065.3</c:v>
                </c:pt>
                <c:pt idx="3186" formatCode="#,##0.00">
                  <c:v>1065.71</c:v>
                </c:pt>
                <c:pt idx="3187" formatCode="#,##0.00">
                  <c:v>1068.6500000000001</c:v>
                </c:pt>
                <c:pt idx="3188" formatCode="#,##0.00">
                  <c:v>1073.6500000000001</c:v>
                </c:pt>
                <c:pt idx="3189" formatCode="#,##0.00">
                  <c:v>1066.01</c:v>
                </c:pt>
                <c:pt idx="3190" formatCode="#,##0.00">
                  <c:v>1051</c:v>
                </c:pt>
                <c:pt idx="3191" formatCode="#,##0.00">
                  <c:v>1038.5899999999999</c:v>
                </c:pt>
                <c:pt idx="3192" formatCode="#,##0.00">
                  <c:v>1040.3699999999999</c:v>
                </c:pt>
                <c:pt idx="3193" formatCode="#,##0.00">
                  <c:v>1029.1099999999999</c:v>
                </c:pt>
                <c:pt idx="3194" formatCode="#,##0.00">
                  <c:v>1017.36</c:v>
                </c:pt>
                <c:pt idx="3195" formatCode="#,##0.00">
                  <c:v>1030.74</c:v>
                </c:pt>
                <c:pt idx="3196" formatCode="#,##0.00">
                  <c:v>1029.17</c:v>
                </c:pt>
                <c:pt idx="3197" formatCode="#,##0.00">
                  <c:v>1028.4000000000001</c:v>
                </c:pt>
                <c:pt idx="3198" formatCode="#,##0.00">
                  <c:v>1027.8699999999999</c:v>
                </c:pt>
                <c:pt idx="3199" formatCode="#,##0.00">
                  <c:v>1026.6400000000001</c:v>
                </c:pt>
                <c:pt idx="3200" formatCode="#,##0.00">
                  <c:v>1008.11</c:v>
                </c:pt>
                <c:pt idx="3201" formatCode="#,##0.00">
                  <c:v>992.92</c:v>
                </c:pt>
                <c:pt idx="3202" formatCode="#,##0.00">
                  <c:v>983.35</c:v>
                </c:pt>
                <c:pt idx="3203" formatCode="#,##0.00">
                  <c:v>977.91</c:v>
                </c:pt>
                <c:pt idx="3204" formatCode="#,##0.00">
                  <c:v>986.56</c:v>
                </c:pt>
                <c:pt idx="3205" formatCode="#,##0.00">
                  <c:v>989.37</c:v>
                </c:pt>
                <c:pt idx="3206" formatCode="#,##0.00">
                  <c:v>990.05</c:v>
                </c:pt>
                <c:pt idx="3207" formatCode="#,##0.00">
                  <c:v>1004.21</c:v>
                </c:pt>
                <c:pt idx="3208" formatCode="#,##0.00">
                  <c:v>1008.56</c:v>
                </c:pt>
                <c:pt idx="3209" formatCode="#,##0.00">
                  <c:v>1014.36</c:v>
                </c:pt>
                <c:pt idx="3210" formatCode="#,##0.00">
                  <c:v>1018.05</c:v>
                </c:pt>
                <c:pt idx="3211" formatCode="#,##0.00">
                  <c:v>1015.7</c:v>
                </c:pt>
                <c:pt idx="3212" formatCode="#,##0.00">
                  <c:v>1011.44</c:v>
                </c:pt>
                <c:pt idx="3213" formatCode="#,##0.00">
                  <c:v>1001.15</c:v>
                </c:pt>
                <c:pt idx="3214" formatCode="#,##0.00">
                  <c:v>1004.03</c:v>
                </c:pt>
                <c:pt idx="3215" formatCode="#,##0.00">
                  <c:v>1019</c:v>
                </c:pt>
                <c:pt idx="3216" formatCode="#,##0.00">
                  <c:v>1014.88</c:v>
                </c:pt>
                <c:pt idx="3217" formatCode="#,##0.00">
                  <c:v>1020.36</c:v>
                </c:pt>
                <c:pt idx="3218" formatCode="#,##0.00">
                  <c:v>1017.25</c:v>
                </c:pt>
                <c:pt idx="3219" formatCode="#,##0.00">
                  <c:v>1016.98</c:v>
                </c:pt>
                <c:pt idx="3220" formatCode="#,##0.00">
                  <c:v>1021.65</c:v>
                </c:pt>
                <c:pt idx="3221" formatCode="#,##0.00">
                  <c:v>1017.7</c:v>
                </c:pt>
                <c:pt idx="3222" formatCode="#,##0.00">
                  <c:v>1023.1</c:v>
                </c:pt>
                <c:pt idx="3223" formatCode="#,##0.00">
                  <c:v>1025.1400000000001</c:v>
                </c:pt>
                <c:pt idx="3224" formatCode="#,##0.00">
                  <c:v>1029.5999999999999</c:v>
                </c:pt>
                <c:pt idx="3225" formatCode="#,##0.00">
                  <c:v>1034.95</c:v>
                </c:pt>
                <c:pt idx="3226" formatCode="#,##0.00">
                  <c:v>1043.55</c:v>
                </c:pt>
                <c:pt idx="3227" formatCode="#,##0.00">
                  <c:v>1048.28</c:v>
                </c:pt>
                <c:pt idx="3228" formatCode="#,##0.00">
                  <c:v>1052.05</c:v>
                </c:pt>
                <c:pt idx="3229" formatCode="#,##0.00">
                  <c:v>1060.03</c:v>
                </c:pt>
                <c:pt idx="3230" formatCode="#,##0.00">
                  <c:v>1063.02</c:v>
                </c:pt>
                <c:pt idx="3231" formatCode="#,##0.00">
                  <c:v>1060.92</c:v>
                </c:pt>
                <c:pt idx="3232" formatCode="#,##0.00">
                  <c:v>1046.82</c:v>
                </c:pt>
                <c:pt idx="3233" formatCode="#,##0.00">
                  <c:v>1046.43</c:v>
                </c:pt>
                <c:pt idx="3234" formatCode="#,##0.00">
                  <c:v>1057.32</c:v>
                </c:pt>
                <c:pt idx="3235" formatCode="#,##0.00">
                  <c:v>1058.06</c:v>
                </c:pt>
                <c:pt idx="3236" formatCode="#,##0.00">
                  <c:v>1048.95</c:v>
                </c:pt>
                <c:pt idx="3237" formatCode="#,##0.00">
                  <c:v>1058.23</c:v>
                </c:pt>
                <c:pt idx="3238" formatCode="#,##0.00">
                  <c:v>1063.9000000000001</c:v>
                </c:pt>
                <c:pt idx="3239" formatCode="#,##0.00">
                  <c:v>1065.6300000000001</c:v>
                </c:pt>
                <c:pt idx="3240" formatCode="#,##0.00">
                  <c:v>1068.07</c:v>
                </c:pt>
                <c:pt idx="3241" formatCode="#,##0.00">
                  <c:v>1058.8900000000001</c:v>
                </c:pt>
                <c:pt idx="3242" formatCode="#,##0.00">
                  <c:v>1060.23</c:v>
                </c:pt>
                <c:pt idx="3243" formatCode="#,##0.00">
                  <c:v>1070.68</c:v>
                </c:pt>
                <c:pt idx="3244" formatCode="#,##0.00">
                  <c:v>1065.3900000000001</c:v>
                </c:pt>
                <c:pt idx="3245" formatCode="#,##0.00">
                  <c:v>1067.33</c:v>
                </c:pt>
                <c:pt idx="3246" formatCode="#,##0.00">
                  <c:v>1071.68</c:v>
                </c:pt>
                <c:pt idx="3247" formatCode="#,##0.00">
                  <c:v>1075.74</c:v>
                </c:pt>
                <c:pt idx="3248" formatCode="#,##0.00">
                  <c:v>1078.69</c:v>
                </c:pt>
                <c:pt idx="3249" formatCode="#,##0.00">
                  <c:v>1076.6300000000001</c:v>
                </c:pt>
                <c:pt idx="3250" formatCode="#,##0.00">
                  <c:v>1080.53</c:v>
                </c:pt>
                <c:pt idx="3251" formatCode="#,##0.00">
                  <c:v>1067.67</c:v>
                </c:pt>
                <c:pt idx="3252" formatCode="#,##0.00">
                  <c:v>1061.45</c:v>
                </c:pt>
                <c:pt idx="3253" formatCode="#,##0.00">
                  <c:v>1059.68</c:v>
                </c:pt>
                <c:pt idx="3254" formatCode="#,##0.00">
                  <c:v>1060.3599999999999</c:v>
                </c:pt>
                <c:pt idx="3255" formatCode="#,##0.00">
                  <c:v>1061.6300000000001</c:v>
                </c:pt>
                <c:pt idx="3256" formatCode="#,##0.00">
                  <c:v>1068.43</c:v>
                </c:pt>
                <c:pt idx="3257" formatCode="#,##0.00">
                  <c:v>1070.29</c:v>
                </c:pt>
                <c:pt idx="3258" formatCode="#,##0.00">
                  <c:v>1076.73</c:v>
                </c:pt>
                <c:pt idx="3259" formatCode="#,##0.00">
                  <c:v>1075.3599999999999</c:v>
                </c:pt>
                <c:pt idx="3260" formatCode="#,##0.00">
                  <c:v>1073.3699999999999</c:v>
                </c:pt>
                <c:pt idx="3261" formatCode="#,##0.00">
                  <c:v>1078.3900000000001</c:v>
                </c:pt>
                <c:pt idx="3262" formatCode="#,##0.00">
                  <c:v>1079.3499999999999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7D-40DF-94CC-F522C0CA2A9E}"/>
            </c:ext>
          </c:extLst>
        </c:ser>
        <c:ser>
          <c:idx val="9"/>
          <c:order val="1"/>
          <c:tx>
            <c:v>PX-TR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212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A7D-40DF-94CC-F522C0CA2A9E}"/>
              </c:ext>
            </c:extLst>
          </c:dPt>
          <c:cat>
            <c:numRef>
              <c:f>'historie indexu'!$A$2983:$A$6245</c:f>
              <c:numCache>
                <c:formatCode>m/d/yyyy</c:formatCode>
                <c:ptCount val="3263"/>
                <c:pt idx="0">
                  <c:v>38796</c:v>
                </c:pt>
                <c:pt idx="1">
                  <c:v>38797</c:v>
                </c:pt>
                <c:pt idx="2">
                  <c:v>38798</c:v>
                </c:pt>
                <c:pt idx="3">
                  <c:v>38799</c:v>
                </c:pt>
                <c:pt idx="4">
                  <c:v>38800</c:v>
                </c:pt>
                <c:pt idx="5">
                  <c:v>38803</c:v>
                </c:pt>
                <c:pt idx="6">
                  <c:v>38804</c:v>
                </c:pt>
                <c:pt idx="7">
                  <c:v>38805</c:v>
                </c:pt>
                <c:pt idx="8">
                  <c:v>38806</c:v>
                </c:pt>
                <c:pt idx="9">
                  <c:v>38807</c:v>
                </c:pt>
                <c:pt idx="10">
                  <c:v>38810</c:v>
                </c:pt>
                <c:pt idx="11">
                  <c:v>38811</c:v>
                </c:pt>
                <c:pt idx="12">
                  <c:v>38812</c:v>
                </c:pt>
                <c:pt idx="13">
                  <c:v>38813</c:v>
                </c:pt>
                <c:pt idx="14">
                  <c:v>38814</c:v>
                </c:pt>
                <c:pt idx="15">
                  <c:v>38817</c:v>
                </c:pt>
                <c:pt idx="16">
                  <c:v>38818</c:v>
                </c:pt>
                <c:pt idx="17">
                  <c:v>38819</c:v>
                </c:pt>
                <c:pt idx="18">
                  <c:v>38820</c:v>
                </c:pt>
                <c:pt idx="19">
                  <c:v>38821</c:v>
                </c:pt>
                <c:pt idx="20">
                  <c:v>38825</c:v>
                </c:pt>
                <c:pt idx="21">
                  <c:v>38826</c:v>
                </c:pt>
                <c:pt idx="22">
                  <c:v>38827</c:v>
                </c:pt>
                <c:pt idx="23">
                  <c:v>38828</c:v>
                </c:pt>
                <c:pt idx="24">
                  <c:v>38831</c:v>
                </c:pt>
                <c:pt idx="25">
                  <c:v>38832</c:v>
                </c:pt>
                <c:pt idx="26">
                  <c:v>38833</c:v>
                </c:pt>
                <c:pt idx="27">
                  <c:v>38834</c:v>
                </c:pt>
                <c:pt idx="28">
                  <c:v>38835</c:v>
                </c:pt>
                <c:pt idx="29">
                  <c:v>38839</c:v>
                </c:pt>
                <c:pt idx="30">
                  <c:v>38840</c:v>
                </c:pt>
                <c:pt idx="31">
                  <c:v>38841</c:v>
                </c:pt>
                <c:pt idx="32">
                  <c:v>38842</c:v>
                </c:pt>
                <c:pt idx="33">
                  <c:v>38846</c:v>
                </c:pt>
                <c:pt idx="34">
                  <c:v>38847</c:v>
                </c:pt>
                <c:pt idx="35">
                  <c:v>38848</c:v>
                </c:pt>
                <c:pt idx="36">
                  <c:v>38849</c:v>
                </c:pt>
                <c:pt idx="37">
                  <c:v>38852</c:v>
                </c:pt>
                <c:pt idx="38">
                  <c:v>38853</c:v>
                </c:pt>
                <c:pt idx="39">
                  <c:v>38854</c:v>
                </c:pt>
                <c:pt idx="40">
                  <c:v>38855</c:v>
                </c:pt>
                <c:pt idx="41">
                  <c:v>38856</c:v>
                </c:pt>
                <c:pt idx="42">
                  <c:v>38859</c:v>
                </c:pt>
                <c:pt idx="43">
                  <c:v>38860</c:v>
                </c:pt>
                <c:pt idx="44">
                  <c:v>38861</c:v>
                </c:pt>
                <c:pt idx="45">
                  <c:v>38862</c:v>
                </c:pt>
                <c:pt idx="46">
                  <c:v>38863</c:v>
                </c:pt>
                <c:pt idx="47">
                  <c:v>38866</c:v>
                </c:pt>
                <c:pt idx="48">
                  <c:v>38867</c:v>
                </c:pt>
                <c:pt idx="49">
                  <c:v>38868</c:v>
                </c:pt>
                <c:pt idx="50">
                  <c:v>38869</c:v>
                </c:pt>
                <c:pt idx="51">
                  <c:v>38870</c:v>
                </c:pt>
                <c:pt idx="52">
                  <c:v>38873</c:v>
                </c:pt>
                <c:pt idx="53">
                  <c:v>38874</c:v>
                </c:pt>
                <c:pt idx="54">
                  <c:v>38875</c:v>
                </c:pt>
                <c:pt idx="55">
                  <c:v>38876</c:v>
                </c:pt>
                <c:pt idx="56">
                  <c:v>38877</c:v>
                </c:pt>
                <c:pt idx="57">
                  <c:v>38880</c:v>
                </c:pt>
                <c:pt idx="58">
                  <c:v>38881</c:v>
                </c:pt>
                <c:pt idx="59">
                  <c:v>38882</c:v>
                </c:pt>
                <c:pt idx="60">
                  <c:v>38883</c:v>
                </c:pt>
                <c:pt idx="61">
                  <c:v>38884</c:v>
                </c:pt>
                <c:pt idx="62">
                  <c:v>38887</c:v>
                </c:pt>
                <c:pt idx="63">
                  <c:v>38888</c:v>
                </c:pt>
                <c:pt idx="64">
                  <c:v>38889</c:v>
                </c:pt>
                <c:pt idx="65">
                  <c:v>38890</c:v>
                </c:pt>
                <c:pt idx="66">
                  <c:v>38891</c:v>
                </c:pt>
                <c:pt idx="67">
                  <c:v>38894</c:v>
                </c:pt>
                <c:pt idx="68">
                  <c:v>38895</c:v>
                </c:pt>
                <c:pt idx="69">
                  <c:v>38896</c:v>
                </c:pt>
                <c:pt idx="70">
                  <c:v>38897</c:v>
                </c:pt>
                <c:pt idx="71">
                  <c:v>38898</c:v>
                </c:pt>
                <c:pt idx="72">
                  <c:v>38901</c:v>
                </c:pt>
                <c:pt idx="73">
                  <c:v>38902</c:v>
                </c:pt>
                <c:pt idx="74">
                  <c:v>38905</c:v>
                </c:pt>
                <c:pt idx="75">
                  <c:v>38908</c:v>
                </c:pt>
                <c:pt idx="76">
                  <c:v>38909</c:v>
                </c:pt>
                <c:pt idx="77">
                  <c:v>38910</c:v>
                </c:pt>
                <c:pt idx="78">
                  <c:v>38911</c:v>
                </c:pt>
                <c:pt idx="79">
                  <c:v>38912</c:v>
                </c:pt>
                <c:pt idx="80">
                  <c:v>38915</c:v>
                </c:pt>
                <c:pt idx="81">
                  <c:v>38916</c:v>
                </c:pt>
                <c:pt idx="82">
                  <c:v>38917</c:v>
                </c:pt>
                <c:pt idx="83">
                  <c:v>38918</c:v>
                </c:pt>
                <c:pt idx="84">
                  <c:v>38919</c:v>
                </c:pt>
                <c:pt idx="85">
                  <c:v>38922</c:v>
                </c:pt>
                <c:pt idx="86">
                  <c:v>38923</c:v>
                </c:pt>
                <c:pt idx="87">
                  <c:v>38924</c:v>
                </c:pt>
                <c:pt idx="88">
                  <c:v>38925</c:v>
                </c:pt>
                <c:pt idx="89">
                  <c:v>38926</c:v>
                </c:pt>
                <c:pt idx="90">
                  <c:v>38929</c:v>
                </c:pt>
                <c:pt idx="91">
                  <c:v>38930</c:v>
                </c:pt>
                <c:pt idx="92">
                  <c:v>38931</c:v>
                </c:pt>
                <c:pt idx="93">
                  <c:v>38932</c:v>
                </c:pt>
                <c:pt idx="94">
                  <c:v>38933</c:v>
                </c:pt>
                <c:pt idx="95">
                  <c:v>38936</c:v>
                </c:pt>
                <c:pt idx="96">
                  <c:v>38937</c:v>
                </c:pt>
                <c:pt idx="97">
                  <c:v>38938</c:v>
                </c:pt>
                <c:pt idx="98">
                  <c:v>38939</c:v>
                </c:pt>
                <c:pt idx="99">
                  <c:v>38940</c:v>
                </c:pt>
                <c:pt idx="100">
                  <c:v>38943</c:v>
                </c:pt>
                <c:pt idx="101">
                  <c:v>38944</c:v>
                </c:pt>
                <c:pt idx="102">
                  <c:v>38945</c:v>
                </c:pt>
                <c:pt idx="103">
                  <c:v>38946</c:v>
                </c:pt>
                <c:pt idx="104">
                  <c:v>38947</c:v>
                </c:pt>
                <c:pt idx="105">
                  <c:v>38950</c:v>
                </c:pt>
                <c:pt idx="106">
                  <c:v>38951</c:v>
                </c:pt>
                <c:pt idx="107">
                  <c:v>38952</c:v>
                </c:pt>
                <c:pt idx="108">
                  <c:v>38953</c:v>
                </c:pt>
                <c:pt idx="109">
                  <c:v>38954</c:v>
                </c:pt>
                <c:pt idx="110">
                  <c:v>38957</c:v>
                </c:pt>
                <c:pt idx="111">
                  <c:v>38958</c:v>
                </c:pt>
                <c:pt idx="112">
                  <c:v>38959</c:v>
                </c:pt>
                <c:pt idx="113">
                  <c:v>38960</c:v>
                </c:pt>
                <c:pt idx="114">
                  <c:v>38961</c:v>
                </c:pt>
                <c:pt idx="115">
                  <c:v>38964</c:v>
                </c:pt>
                <c:pt idx="116">
                  <c:v>38965</c:v>
                </c:pt>
                <c:pt idx="117">
                  <c:v>38966</c:v>
                </c:pt>
                <c:pt idx="118">
                  <c:v>38967</c:v>
                </c:pt>
                <c:pt idx="119">
                  <c:v>38968</c:v>
                </c:pt>
                <c:pt idx="120">
                  <c:v>38971</c:v>
                </c:pt>
                <c:pt idx="121">
                  <c:v>38972</c:v>
                </c:pt>
                <c:pt idx="122">
                  <c:v>38973</c:v>
                </c:pt>
                <c:pt idx="123">
                  <c:v>38974</c:v>
                </c:pt>
                <c:pt idx="124">
                  <c:v>38975</c:v>
                </c:pt>
                <c:pt idx="125">
                  <c:v>38978</c:v>
                </c:pt>
                <c:pt idx="126">
                  <c:v>38979</c:v>
                </c:pt>
                <c:pt idx="127">
                  <c:v>38980</c:v>
                </c:pt>
                <c:pt idx="128">
                  <c:v>38981</c:v>
                </c:pt>
                <c:pt idx="129">
                  <c:v>38982</c:v>
                </c:pt>
                <c:pt idx="130">
                  <c:v>38985</c:v>
                </c:pt>
                <c:pt idx="131">
                  <c:v>38986</c:v>
                </c:pt>
                <c:pt idx="132">
                  <c:v>38987</c:v>
                </c:pt>
                <c:pt idx="133">
                  <c:v>38989</c:v>
                </c:pt>
                <c:pt idx="134">
                  <c:v>38992</c:v>
                </c:pt>
                <c:pt idx="135">
                  <c:v>38993</c:v>
                </c:pt>
                <c:pt idx="136">
                  <c:v>38994</c:v>
                </c:pt>
                <c:pt idx="137">
                  <c:v>38995</c:v>
                </c:pt>
                <c:pt idx="138">
                  <c:v>38996</c:v>
                </c:pt>
                <c:pt idx="139">
                  <c:v>38999</c:v>
                </c:pt>
                <c:pt idx="140">
                  <c:v>39000</c:v>
                </c:pt>
                <c:pt idx="141">
                  <c:v>39001</c:v>
                </c:pt>
                <c:pt idx="142">
                  <c:v>39002</c:v>
                </c:pt>
                <c:pt idx="143">
                  <c:v>39003</c:v>
                </c:pt>
                <c:pt idx="144">
                  <c:v>39006</c:v>
                </c:pt>
                <c:pt idx="145">
                  <c:v>39007</c:v>
                </c:pt>
                <c:pt idx="146">
                  <c:v>39008</c:v>
                </c:pt>
                <c:pt idx="147">
                  <c:v>39009</c:v>
                </c:pt>
                <c:pt idx="148">
                  <c:v>39010</c:v>
                </c:pt>
                <c:pt idx="149">
                  <c:v>39013</c:v>
                </c:pt>
                <c:pt idx="150">
                  <c:v>39014</c:v>
                </c:pt>
                <c:pt idx="151">
                  <c:v>39015</c:v>
                </c:pt>
                <c:pt idx="152">
                  <c:v>39016</c:v>
                </c:pt>
                <c:pt idx="153">
                  <c:v>39017</c:v>
                </c:pt>
                <c:pt idx="154">
                  <c:v>39020</c:v>
                </c:pt>
                <c:pt idx="155">
                  <c:v>39021</c:v>
                </c:pt>
                <c:pt idx="156">
                  <c:v>39022</c:v>
                </c:pt>
                <c:pt idx="157">
                  <c:v>39023</c:v>
                </c:pt>
                <c:pt idx="158">
                  <c:v>39024</c:v>
                </c:pt>
                <c:pt idx="159">
                  <c:v>39027</c:v>
                </c:pt>
                <c:pt idx="160">
                  <c:v>39028</c:v>
                </c:pt>
                <c:pt idx="161">
                  <c:v>39029</c:v>
                </c:pt>
                <c:pt idx="162">
                  <c:v>39030</c:v>
                </c:pt>
                <c:pt idx="163">
                  <c:v>39031</c:v>
                </c:pt>
                <c:pt idx="164">
                  <c:v>39034</c:v>
                </c:pt>
                <c:pt idx="165">
                  <c:v>39035</c:v>
                </c:pt>
                <c:pt idx="166">
                  <c:v>39036</c:v>
                </c:pt>
                <c:pt idx="167">
                  <c:v>39037</c:v>
                </c:pt>
                <c:pt idx="168">
                  <c:v>39041</c:v>
                </c:pt>
                <c:pt idx="169">
                  <c:v>39042</c:v>
                </c:pt>
                <c:pt idx="170">
                  <c:v>39043</c:v>
                </c:pt>
                <c:pt idx="171">
                  <c:v>39044</c:v>
                </c:pt>
                <c:pt idx="172">
                  <c:v>39045</c:v>
                </c:pt>
                <c:pt idx="173">
                  <c:v>39048</c:v>
                </c:pt>
                <c:pt idx="174">
                  <c:v>39049</c:v>
                </c:pt>
                <c:pt idx="175">
                  <c:v>39050</c:v>
                </c:pt>
                <c:pt idx="176">
                  <c:v>39051</c:v>
                </c:pt>
                <c:pt idx="177">
                  <c:v>39052</c:v>
                </c:pt>
                <c:pt idx="178">
                  <c:v>39055</c:v>
                </c:pt>
                <c:pt idx="179">
                  <c:v>39056</c:v>
                </c:pt>
                <c:pt idx="180">
                  <c:v>39057</c:v>
                </c:pt>
                <c:pt idx="181">
                  <c:v>39058</c:v>
                </c:pt>
                <c:pt idx="182">
                  <c:v>39059</c:v>
                </c:pt>
                <c:pt idx="183">
                  <c:v>39062</c:v>
                </c:pt>
                <c:pt idx="184">
                  <c:v>39063</c:v>
                </c:pt>
                <c:pt idx="185">
                  <c:v>39064</c:v>
                </c:pt>
                <c:pt idx="186">
                  <c:v>39065</c:v>
                </c:pt>
                <c:pt idx="187">
                  <c:v>39066</c:v>
                </c:pt>
                <c:pt idx="188">
                  <c:v>39069</c:v>
                </c:pt>
                <c:pt idx="189">
                  <c:v>39070</c:v>
                </c:pt>
                <c:pt idx="190">
                  <c:v>39071</c:v>
                </c:pt>
                <c:pt idx="191">
                  <c:v>39072</c:v>
                </c:pt>
                <c:pt idx="192">
                  <c:v>39073</c:v>
                </c:pt>
                <c:pt idx="193">
                  <c:v>39078</c:v>
                </c:pt>
                <c:pt idx="194">
                  <c:v>39079</c:v>
                </c:pt>
                <c:pt idx="195">
                  <c:v>39080</c:v>
                </c:pt>
                <c:pt idx="196">
                  <c:v>39084</c:v>
                </c:pt>
                <c:pt idx="197">
                  <c:v>39085</c:v>
                </c:pt>
                <c:pt idx="198">
                  <c:v>39086</c:v>
                </c:pt>
                <c:pt idx="199">
                  <c:v>39087</c:v>
                </c:pt>
                <c:pt idx="200">
                  <c:v>39090</c:v>
                </c:pt>
                <c:pt idx="201">
                  <c:v>39091</c:v>
                </c:pt>
                <c:pt idx="202">
                  <c:v>39092</c:v>
                </c:pt>
                <c:pt idx="203">
                  <c:v>39093</c:v>
                </c:pt>
                <c:pt idx="204">
                  <c:v>39094</c:v>
                </c:pt>
                <c:pt idx="205">
                  <c:v>39097</c:v>
                </c:pt>
                <c:pt idx="206">
                  <c:v>39098</c:v>
                </c:pt>
                <c:pt idx="207">
                  <c:v>39099</c:v>
                </c:pt>
                <c:pt idx="208">
                  <c:v>39100</c:v>
                </c:pt>
                <c:pt idx="209">
                  <c:v>39101</c:v>
                </c:pt>
                <c:pt idx="210">
                  <c:v>39104</c:v>
                </c:pt>
                <c:pt idx="211">
                  <c:v>39105</c:v>
                </c:pt>
                <c:pt idx="212">
                  <c:v>39106</c:v>
                </c:pt>
                <c:pt idx="213">
                  <c:v>39107</c:v>
                </c:pt>
                <c:pt idx="214">
                  <c:v>39108</c:v>
                </c:pt>
                <c:pt idx="215">
                  <c:v>39111</c:v>
                </c:pt>
                <c:pt idx="216">
                  <c:v>39112</c:v>
                </c:pt>
                <c:pt idx="217">
                  <c:v>39113</c:v>
                </c:pt>
                <c:pt idx="218">
                  <c:v>39114</c:v>
                </c:pt>
                <c:pt idx="219">
                  <c:v>39115</c:v>
                </c:pt>
                <c:pt idx="220">
                  <c:v>39118</c:v>
                </c:pt>
                <c:pt idx="221">
                  <c:v>39119</c:v>
                </c:pt>
                <c:pt idx="222">
                  <c:v>39120</c:v>
                </c:pt>
                <c:pt idx="223">
                  <c:v>39121</c:v>
                </c:pt>
                <c:pt idx="224">
                  <c:v>39122</c:v>
                </c:pt>
                <c:pt idx="225">
                  <c:v>39125</c:v>
                </c:pt>
                <c:pt idx="226">
                  <c:v>39126</c:v>
                </c:pt>
                <c:pt idx="227">
                  <c:v>39127</c:v>
                </c:pt>
                <c:pt idx="228">
                  <c:v>39128</c:v>
                </c:pt>
                <c:pt idx="229">
                  <c:v>39129</c:v>
                </c:pt>
                <c:pt idx="230">
                  <c:v>39132</c:v>
                </c:pt>
                <c:pt idx="231">
                  <c:v>39133</c:v>
                </c:pt>
                <c:pt idx="232">
                  <c:v>39134</c:v>
                </c:pt>
                <c:pt idx="233">
                  <c:v>39135</c:v>
                </c:pt>
                <c:pt idx="234">
                  <c:v>39136</c:v>
                </c:pt>
                <c:pt idx="235">
                  <c:v>39139</c:v>
                </c:pt>
                <c:pt idx="236">
                  <c:v>39140</c:v>
                </c:pt>
                <c:pt idx="237">
                  <c:v>39141</c:v>
                </c:pt>
                <c:pt idx="238">
                  <c:v>39142</c:v>
                </c:pt>
                <c:pt idx="239">
                  <c:v>39143</c:v>
                </c:pt>
                <c:pt idx="240">
                  <c:v>39146</c:v>
                </c:pt>
                <c:pt idx="241">
                  <c:v>39147</c:v>
                </c:pt>
                <c:pt idx="242">
                  <c:v>39148</c:v>
                </c:pt>
                <c:pt idx="243">
                  <c:v>39149</c:v>
                </c:pt>
                <c:pt idx="244">
                  <c:v>39150</c:v>
                </c:pt>
                <c:pt idx="245">
                  <c:v>39153</c:v>
                </c:pt>
                <c:pt idx="246">
                  <c:v>39154</c:v>
                </c:pt>
                <c:pt idx="247">
                  <c:v>39155</c:v>
                </c:pt>
                <c:pt idx="248">
                  <c:v>39156</c:v>
                </c:pt>
                <c:pt idx="249">
                  <c:v>39157</c:v>
                </c:pt>
                <c:pt idx="250">
                  <c:v>39160</c:v>
                </c:pt>
                <c:pt idx="251">
                  <c:v>39161</c:v>
                </c:pt>
                <c:pt idx="252">
                  <c:v>39162</c:v>
                </c:pt>
                <c:pt idx="253">
                  <c:v>39163</c:v>
                </c:pt>
                <c:pt idx="254">
                  <c:v>39164</c:v>
                </c:pt>
                <c:pt idx="255">
                  <c:v>39167</c:v>
                </c:pt>
                <c:pt idx="256">
                  <c:v>39168</c:v>
                </c:pt>
                <c:pt idx="257">
                  <c:v>39169</c:v>
                </c:pt>
                <c:pt idx="258">
                  <c:v>39170</c:v>
                </c:pt>
                <c:pt idx="259">
                  <c:v>39171</c:v>
                </c:pt>
                <c:pt idx="260">
                  <c:v>39174</c:v>
                </c:pt>
                <c:pt idx="261">
                  <c:v>39175</c:v>
                </c:pt>
                <c:pt idx="262">
                  <c:v>39176</c:v>
                </c:pt>
                <c:pt idx="263">
                  <c:v>39177</c:v>
                </c:pt>
                <c:pt idx="264">
                  <c:v>39178</c:v>
                </c:pt>
                <c:pt idx="265">
                  <c:v>39182</c:v>
                </c:pt>
                <c:pt idx="266">
                  <c:v>39183</c:v>
                </c:pt>
                <c:pt idx="267">
                  <c:v>39184</c:v>
                </c:pt>
                <c:pt idx="268">
                  <c:v>39185</c:v>
                </c:pt>
                <c:pt idx="269">
                  <c:v>39188</c:v>
                </c:pt>
                <c:pt idx="270">
                  <c:v>39189</c:v>
                </c:pt>
                <c:pt idx="271">
                  <c:v>39190</c:v>
                </c:pt>
                <c:pt idx="272">
                  <c:v>39191</c:v>
                </c:pt>
                <c:pt idx="273">
                  <c:v>39192</c:v>
                </c:pt>
                <c:pt idx="274">
                  <c:v>39195</c:v>
                </c:pt>
                <c:pt idx="275">
                  <c:v>39196</c:v>
                </c:pt>
                <c:pt idx="276">
                  <c:v>39197</c:v>
                </c:pt>
                <c:pt idx="277">
                  <c:v>39198</c:v>
                </c:pt>
                <c:pt idx="278">
                  <c:v>39199</c:v>
                </c:pt>
                <c:pt idx="279">
                  <c:v>39202</c:v>
                </c:pt>
                <c:pt idx="280">
                  <c:v>39204</c:v>
                </c:pt>
                <c:pt idx="281">
                  <c:v>39205</c:v>
                </c:pt>
                <c:pt idx="282">
                  <c:v>39206</c:v>
                </c:pt>
                <c:pt idx="283">
                  <c:v>39209</c:v>
                </c:pt>
                <c:pt idx="284">
                  <c:v>39211</c:v>
                </c:pt>
                <c:pt idx="285">
                  <c:v>39212</c:v>
                </c:pt>
                <c:pt idx="286">
                  <c:v>39213</c:v>
                </c:pt>
                <c:pt idx="287">
                  <c:v>39216</c:v>
                </c:pt>
                <c:pt idx="288">
                  <c:v>39217</c:v>
                </c:pt>
                <c:pt idx="289">
                  <c:v>39218</c:v>
                </c:pt>
                <c:pt idx="290">
                  <c:v>39219</c:v>
                </c:pt>
                <c:pt idx="291">
                  <c:v>39220</c:v>
                </c:pt>
                <c:pt idx="292">
                  <c:v>39223</c:v>
                </c:pt>
                <c:pt idx="293">
                  <c:v>39224</c:v>
                </c:pt>
                <c:pt idx="294">
                  <c:v>39225</c:v>
                </c:pt>
                <c:pt idx="295">
                  <c:v>39226</c:v>
                </c:pt>
                <c:pt idx="296">
                  <c:v>39227</c:v>
                </c:pt>
                <c:pt idx="297">
                  <c:v>39230</c:v>
                </c:pt>
                <c:pt idx="298">
                  <c:v>39231</c:v>
                </c:pt>
                <c:pt idx="299">
                  <c:v>39232</c:v>
                </c:pt>
                <c:pt idx="300">
                  <c:v>39233</c:v>
                </c:pt>
                <c:pt idx="301">
                  <c:v>39234</c:v>
                </c:pt>
                <c:pt idx="302">
                  <c:v>39237</c:v>
                </c:pt>
                <c:pt idx="303">
                  <c:v>39238</c:v>
                </c:pt>
                <c:pt idx="304">
                  <c:v>39239</c:v>
                </c:pt>
                <c:pt idx="305">
                  <c:v>39240</c:v>
                </c:pt>
                <c:pt idx="306">
                  <c:v>39241</c:v>
                </c:pt>
                <c:pt idx="307">
                  <c:v>39244</c:v>
                </c:pt>
                <c:pt idx="308">
                  <c:v>39245</c:v>
                </c:pt>
                <c:pt idx="309">
                  <c:v>39246</c:v>
                </c:pt>
                <c:pt idx="310">
                  <c:v>39247</c:v>
                </c:pt>
                <c:pt idx="311">
                  <c:v>39248</c:v>
                </c:pt>
                <c:pt idx="312">
                  <c:v>39251</c:v>
                </c:pt>
                <c:pt idx="313">
                  <c:v>39252</c:v>
                </c:pt>
                <c:pt idx="314">
                  <c:v>39253</c:v>
                </c:pt>
                <c:pt idx="315">
                  <c:v>39254</c:v>
                </c:pt>
                <c:pt idx="316">
                  <c:v>39255</c:v>
                </c:pt>
                <c:pt idx="317">
                  <c:v>39258</c:v>
                </c:pt>
                <c:pt idx="318">
                  <c:v>39259</c:v>
                </c:pt>
                <c:pt idx="319">
                  <c:v>39260</c:v>
                </c:pt>
                <c:pt idx="320">
                  <c:v>39261</c:v>
                </c:pt>
                <c:pt idx="321">
                  <c:v>39262</c:v>
                </c:pt>
                <c:pt idx="322">
                  <c:v>39265</c:v>
                </c:pt>
                <c:pt idx="323">
                  <c:v>39266</c:v>
                </c:pt>
                <c:pt idx="324">
                  <c:v>39267</c:v>
                </c:pt>
                <c:pt idx="325">
                  <c:v>39272</c:v>
                </c:pt>
                <c:pt idx="326">
                  <c:v>39273</c:v>
                </c:pt>
                <c:pt idx="327">
                  <c:v>39274</c:v>
                </c:pt>
                <c:pt idx="328">
                  <c:v>39275</c:v>
                </c:pt>
                <c:pt idx="329">
                  <c:v>39276</c:v>
                </c:pt>
                <c:pt idx="330">
                  <c:v>39279</c:v>
                </c:pt>
                <c:pt idx="331">
                  <c:v>39280</c:v>
                </c:pt>
                <c:pt idx="332">
                  <c:v>39281</c:v>
                </c:pt>
                <c:pt idx="333">
                  <c:v>39282</c:v>
                </c:pt>
                <c:pt idx="334">
                  <c:v>39283</c:v>
                </c:pt>
                <c:pt idx="335">
                  <c:v>39286</c:v>
                </c:pt>
                <c:pt idx="336">
                  <c:v>39287</c:v>
                </c:pt>
                <c:pt idx="337">
                  <c:v>39288</c:v>
                </c:pt>
                <c:pt idx="338">
                  <c:v>39289</c:v>
                </c:pt>
                <c:pt idx="339">
                  <c:v>39290</c:v>
                </c:pt>
                <c:pt idx="340">
                  <c:v>39293</c:v>
                </c:pt>
                <c:pt idx="341">
                  <c:v>39294</c:v>
                </c:pt>
                <c:pt idx="342">
                  <c:v>39295</c:v>
                </c:pt>
                <c:pt idx="343">
                  <c:v>39296</c:v>
                </c:pt>
                <c:pt idx="344">
                  <c:v>39297</c:v>
                </c:pt>
                <c:pt idx="345">
                  <c:v>39300</c:v>
                </c:pt>
                <c:pt idx="346">
                  <c:v>39301</c:v>
                </c:pt>
                <c:pt idx="347">
                  <c:v>39302</c:v>
                </c:pt>
                <c:pt idx="348">
                  <c:v>39303</c:v>
                </c:pt>
                <c:pt idx="349">
                  <c:v>39304</c:v>
                </c:pt>
                <c:pt idx="350">
                  <c:v>39307</c:v>
                </c:pt>
                <c:pt idx="351">
                  <c:v>39308</c:v>
                </c:pt>
                <c:pt idx="352">
                  <c:v>39309</c:v>
                </c:pt>
                <c:pt idx="353">
                  <c:v>39310</c:v>
                </c:pt>
                <c:pt idx="354">
                  <c:v>39311</c:v>
                </c:pt>
                <c:pt idx="355">
                  <c:v>39314</c:v>
                </c:pt>
                <c:pt idx="356">
                  <c:v>39315</c:v>
                </c:pt>
                <c:pt idx="357">
                  <c:v>39316</c:v>
                </c:pt>
                <c:pt idx="358">
                  <c:v>39317</c:v>
                </c:pt>
                <c:pt idx="359">
                  <c:v>39318</c:v>
                </c:pt>
                <c:pt idx="360">
                  <c:v>39321</c:v>
                </c:pt>
                <c:pt idx="361">
                  <c:v>39322</c:v>
                </c:pt>
                <c:pt idx="362">
                  <c:v>39323</c:v>
                </c:pt>
                <c:pt idx="363">
                  <c:v>39324</c:v>
                </c:pt>
                <c:pt idx="364">
                  <c:v>39325</c:v>
                </c:pt>
                <c:pt idx="365">
                  <c:v>39328</c:v>
                </c:pt>
                <c:pt idx="366">
                  <c:v>39329</c:v>
                </c:pt>
                <c:pt idx="367">
                  <c:v>39330</c:v>
                </c:pt>
                <c:pt idx="368">
                  <c:v>39331</c:v>
                </c:pt>
                <c:pt idx="369">
                  <c:v>39332</c:v>
                </c:pt>
                <c:pt idx="370">
                  <c:v>39335</c:v>
                </c:pt>
                <c:pt idx="371">
                  <c:v>39336</c:v>
                </c:pt>
                <c:pt idx="372">
                  <c:v>39337</c:v>
                </c:pt>
                <c:pt idx="373">
                  <c:v>39338</c:v>
                </c:pt>
                <c:pt idx="374">
                  <c:v>39339</c:v>
                </c:pt>
                <c:pt idx="375">
                  <c:v>39342</c:v>
                </c:pt>
                <c:pt idx="376">
                  <c:v>39343</c:v>
                </c:pt>
                <c:pt idx="377">
                  <c:v>39344</c:v>
                </c:pt>
                <c:pt idx="378">
                  <c:v>39345</c:v>
                </c:pt>
                <c:pt idx="379">
                  <c:v>39346</c:v>
                </c:pt>
                <c:pt idx="380">
                  <c:v>39349</c:v>
                </c:pt>
                <c:pt idx="381">
                  <c:v>39350</c:v>
                </c:pt>
                <c:pt idx="382">
                  <c:v>39351</c:v>
                </c:pt>
                <c:pt idx="383">
                  <c:v>39352</c:v>
                </c:pt>
                <c:pt idx="384">
                  <c:v>39356</c:v>
                </c:pt>
                <c:pt idx="385">
                  <c:v>39357</c:v>
                </c:pt>
                <c:pt idx="386">
                  <c:v>39358</c:v>
                </c:pt>
                <c:pt idx="387">
                  <c:v>39359</c:v>
                </c:pt>
                <c:pt idx="388">
                  <c:v>39360</c:v>
                </c:pt>
                <c:pt idx="389">
                  <c:v>39363</c:v>
                </c:pt>
                <c:pt idx="390">
                  <c:v>39364</c:v>
                </c:pt>
                <c:pt idx="391">
                  <c:v>39365</c:v>
                </c:pt>
                <c:pt idx="392">
                  <c:v>39366</c:v>
                </c:pt>
                <c:pt idx="393">
                  <c:v>39367</c:v>
                </c:pt>
                <c:pt idx="394">
                  <c:v>39370</c:v>
                </c:pt>
                <c:pt idx="395">
                  <c:v>39371</c:v>
                </c:pt>
                <c:pt idx="396">
                  <c:v>39372</c:v>
                </c:pt>
                <c:pt idx="397">
                  <c:v>39373</c:v>
                </c:pt>
                <c:pt idx="398">
                  <c:v>39374</c:v>
                </c:pt>
                <c:pt idx="399">
                  <c:v>39377</c:v>
                </c:pt>
                <c:pt idx="400">
                  <c:v>39378</c:v>
                </c:pt>
                <c:pt idx="401">
                  <c:v>39379</c:v>
                </c:pt>
                <c:pt idx="402">
                  <c:v>39380</c:v>
                </c:pt>
                <c:pt idx="403">
                  <c:v>39381</c:v>
                </c:pt>
                <c:pt idx="404">
                  <c:v>39384</c:v>
                </c:pt>
                <c:pt idx="405">
                  <c:v>39385</c:v>
                </c:pt>
                <c:pt idx="406">
                  <c:v>39386</c:v>
                </c:pt>
                <c:pt idx="407">
                  <c:v>39387</c:v>
                </c:pt>
                <c:pt idx="408">
                  <c:v>39388</c:v>
                </c:pt>
                <c:pt idx="409">
                  <c:v>39391</c:v>
                </c:pt>
                <c:pt idx="410">
                  <c:v>39392</c:v>
                </c:pt>
                <c:pt idx="411">
                  <c:v>39393</c:v>
                </c:pt>
                <c:pt idx="412">
                  <c:v>39394</c:v>
                </c:pt>
                <c:pt idx="413">
                  <c:v>39395</c:v>
                </c:pt>
                <c:pt idx="414">
                  <c:v>39398</c:v>
                </c:pt>
                <c:pt idx="415">
                  <c:v>39399</c:v>
                </c:pt>
                <c:pt idx="416">
                  <c:v>39400</c:v>
                </c:pt>
                <c:pt idx="417">
                  <c:v>39401</c:v>
                </c:pt>
                <c:pt idx="418">
                  <c:v>39402</c:v>
                </c:pt>
                <c:pt idx="419">
                  <c:v>39405</c:v>
                </c:pt>
                <c:pt idx="420">
                  <c:v>39406</c:v>
                </c:pt>
                <c:pt idx="421">
                  <c:v>39407</c:v>
                </c:pt>
                <c:pt idx="422">
                  <c:v>39408</c:v>
                </c:pt>
                <c:pt idx="423">
                  <c:v>39409</c:v>
                </c:pt>
                <c:pt idx="424">
                  <c:v>39412</c:v>
                </c:pt>
                <c:pt idx="425">
                  <c:v>39413</c:v>
                </c:pt>
                <c:pt idx="426">
                  <c:v>39414</c:v>
                </c:pt>
                <c:pt idx="427">
                  <c:v>39415</c:v>
                </c:pt>
                <c:pt idx="428">
                  <c:v>39416</c:v>
                </c:pt>
                <c:pt idx="429">
                  <c:v>39419</c:v>
                </c:pt>
                <c:pt idx="430">
                  <c:v>39420</c:v>
                </c:pt>
                <c:pt idx="431">
                  <c:v>39421</c:v>
                </c:pt>
                <c:pt idx="432">
                  <c:v>39422</c:v>
                </c:pt>
                <c:pt idx="433">
                  <c:v>39423</c:v>
                </c:pt>
                <c:pt idx="434">
                  <c:v>39426</c:v>
                </c:pt>
                <c:pt idx="435">
                  <c:v>39427</c:v>
                </c:pt>
                <c:pt idx="436">
                  <c:v>39428</c:v>
                </c:pt>
                <c:pt idx="437">
                  <c:v>39429</c:v>
                </c:pt>
                <c:pt idx="438">
                  <c:v>39430</c:v>
                </c:pt>
                <c:pt idx="439">
                  <c:v>39433</c:v>
                </c:pt>
                <c:pt idx="440">
                  <c:v>39434</c:v>
                </c:pt>
                <c:pt idx="441">
                  <c:v>39435</c:v>
                </c:pt>
                <c:pt idx="442">
                  <c:v>39436</c:v>
                </c:pt>
                <c:pt idx="443">
                  <c:v>39437</c:v>
                </c:pt>
                <c:pt idx="444">
                  <c:v>39443</c:v>
                </c:pt>
                <c:pt idx="445">
                  <c:v>39444</c:v>
                </c:pt>
                <c:pt idx="446">
                  <c:v>39449</c:v>
                </c:pt>
                <c:pt idx="447">
                  <c:v>39450</c:v>
                </c:pt>
                <c:pt idx="448">
                  <c:v>39451</c:v>
                </c:pt>
                <c:pt idx="449">
                  <c:v>39454</c:v>
                </c:pt>
                <c:pt idx="450">
                  <c:v>39455</c:v>
                </c:pt>
                <c:pt idx="451">
                  <c:v>39456</c:v>
                </c:pt>
                <c:pt idx="452">
                  <c:v>39457</c:v>
                </c:pt>
                <c:pt idx="453">
                  <c:v>39458</c:v>
                </c:pt>
                <c:pt idx="454">
                  <c:v>39461</c:v>
                </c:pt>
                <c:pt idx="455">
                  <c:v>39462</c:v>
                </c:pt>
                <c:pt idx="456">
                  <c:v>39463</c:v>
                </c:pt>
                <c:pt idx="457">
                  <c:v>39464</c:v>
                </c:pt>
                <c:pt idx="458">
                  <c:v>39465</c:v>
                </c:pt>
                <c:pt idx="459">
                  <c:v>39468</c:v>
                </c:pt>
                <c:pt idx="460">
                  <c:v>39469</c:v>
                </c:pt>
                <c:pt idx="461">
                  <c:v>39470</c:v>
                </c:pt>
                <c:pt idx="462">
                  <c:v>39471</c:v>
                </c:pt>
                <c:pt idx="463">
                  <c:v>39472</c:v>
                </c:pt>
                <c:pt idx="464">
                  <c:v>39475</c:v>
                </c:pt>
                <c:pt idx="465">
                  <c:v>39476</c:v>
                </c:pt>
                <c:pt idx="466">
                  <c:v>39477</c:v>
                </c:pt>
                <c:pt idx="467">
                  <c:v>39478</c:v>
                </c:pt>
                <c:pt idx="468">
                  <c:v>39479</c:v>
                </c:pt>
                <c:pt idx="469">
                  <c:v>39482</c:v>
                </c:pt>
                <c:pt idx="470">
                  <c:v>39483</c:v>
                </c:pt>
                <c:pt idx="471">
                  <c:v>39484</c:v>
                </c:pt>
                <c:pt idx="472">
                  <c:v>39485</c:v>
                </c:pt>
                <c:pt idx="473">
                  <c:v>39486</c:v>
                </c:pt>
                <c:pt idx="474">
                  <c:v>39489</c:v>
                </c:pt>
                <c:pt idx="475">
                  <c:v>39490</c:v>
                </c:pt>
                <c:pt idx="476">
                  <c:v>39491</c:v>
                </c:pt>
                <c:pt idx="477">
                  <c:v>39492</c:v>
                </c:pt>
                <c:pt idx="478">
                  <c:v>39493</c:v>
                </c:pt>
                <c:pt idx="479">
                  <c:v>39496</c:v>
                </c:pt>
                <c:pt idx="480">
                  <c:v>39497</c:v>
                </c:pt>
                <c:pt idx="481">
                  <c:v>39498</c:v>
                </c:pt>
                <c:pt idx="482">
                  <c:v>39499</c:v>
                </c:pt>
                <c:pt idx="483">
                  <c:v>39500</c:v>
                </c:pt>
                <c:pt idx="484">
                  <c:v>39503</c:v>
                </c:pt>
                <c:pt idx="485">
                  <c:v>39504</c:v>
                </c:pt>
                <c:pt idx="486">
                  <c:v>39505</c:v>
                </c:pt>
                <c:pt idx="487">
                  <c:v>39506</c:v>
                </c:pt>
                <c:pt idx="488">
                  <c:v>39507</c:v>
                </c:pt>
                <c:pt idx="489">
                  <c:v>39510</c:v>
                </c:pt>
                <c:pt idx="490">
                  <c:v>39511</c:v>
                </c:pt>
                <c:pt idx="491">
                  <c:v>39512</c:v>
                </c:pt>
                <c:pt idx="492">
                  <c:v>39513</c:v>
                </c:pt>
                <c:pt idx="493">
                  <c:v>39514</c:v>
                </c:pt>
                <c:pt idx="494">
                  <c:v>39517</c:v>
                </c:pt>
                <c:pt idx="495">
                  <c:v>39518</c:v>
                </c:pt>
                <c:pt idx="496">
                  <c:v>39519</c:v>
                </c:pt>
                <c:pt idx="497">
                  <c:v>39520</c:v>
                </c:pt>
                <c:pt idx="498">
                  <c:v>39521</c:v>
                </c:pt>
                <c:pt idx="499">
                  <c:v>39524</c:v>
                </c:pt>
                <c:pt idx="500">
                  <c:v>39525</c:v>
                </c:pt>
                <c:pt idx="501">
                  <c:v>39526</c:v>
                </c:pt>
                <c:pt idx="502">
                  <c:v>39527</c:v>
                </c:pt>
                <c:pt idx="503">
                  <c:v>39528</c:v>
                </c:pt>
                <c:pt idx="504">
                  <c:v>39532</c:v>
                </c:pt>
                <c:pt idx="505">
                  <c:v>39533</c:v>
                </c:pt>
                <c:pt idx="506">
                  <c:v>39534</c:v>
                </c:pt>
                <c:pt idx="507">
                  <c:v>39535</c:v>
                </c:pt>
                <c:pt idx="508">
                  <c:v>39538</c:v>
                </c:pt>
                <c:pt idx="509">
                  <c:v>39539</c:v>
                </c:pt>
                <c:pt idx="510">
                  <c:v>39540</c:v>
                </c:pt>
                <c:pt idx="511">
                  <c:v>39541</c:v>
                </c:pt>
                <c:pt idx="512">
                  <c:v>39542</c:v>
                </c:pt>
                <c:pt idx="513">
                  <c:v>39545</c:v>
                </c:pt>
                <c:pt idx="514">
                  <c:v>39546</c:v>
                </c:pt>
                <c:pt idx="515">
                  <c:v>39547</c:v>
                </c:pt>
                <c:pt idx="516">
                  <c:v>39548</c:v>
                </c:pt>
                <c:pt idx="517">
                  <c:v>39549</c:v>
                </c:pt>
                <c:pt idx="518">
                  <c:v>39552</c:v>
                </c:pt>
                <c:pt idx="519">
                  <c:v>39553</c:v>
                </c:pt>
                <c:pt idx="520">
                  <c:v>39554</c:v>
                </c:pt>
                <c:pt idx="521">
                  <c:v>39555</c:v>
                </c:pt>
                <c:pt idx="522">
                  <c:v>39556</c:v>
                </c:pt>
                <c:pt idx="523">
                  <c:v>39559</c:v>
                </c:pt>
                <c:pt idx="524">
                  <c:v>39560</c:v>
                </c:pt>
                <c:pt idx="525">
                  <c:v>39561</c:v>
                </c:pt>
                <c:pt idx="526">
                  <c:v>39562</c:v>
                </c:pt>
                <c:pt idx="527">
                  <c:v>39563</c:v>
                </c:pt>
                <c:pt idx="528">
                  <c:v>39566</c:v>
                </c:pt>
                <c:pt idx="529">
                  <c:v>39567</c:v>
                </c:pt>
                <c:pt idx="530">
                  <c:v>39568</c:v>
                </c:pt>
                <c:pt idx="531">
                  <c:v>39570</c:v>
                </c:pt>
                <c:pt idx="532">
                  <c:v>39573</c:v>
                </c:pt>
                <c:pt idx="533">
                  <c:v>39574</c:v>
                </c:pt>
                <c:pt idx="534">
                  <c:v>39575</c:v>
                </c:pt>
                <c:pt idx="535">
                  <c:v>39577</c:v>
                </c:pt>
                <c:pt idx="536">
                  <c:v>39580</c:v>
                </c:pt>
                <c:pt idx="537">
                  <c:v>39581</c:v>
                </c:pt>
                <c:pt idx="538">
                  <c:v>39582</c:v>
                </c:pt>
                <c:pt idx="539">
                  <c:v>39583</c:v>
                </c:pt>
                <c:pt idx="540">
                  <c:v>39584</c:v>
                </c:pt>
                <c:pt idx="541">
                  <c:v>39587</c:v>
                </c:pt>
                <c:pt idx="542">
                  <c:v>39588</c:v>
                </c:pt>
                <c:pt idx="543">
                  <c:v>39589</c:v>
                </c:pt>
                <c:pt idx="544">
                  <c:v>39590</c:v>
                </c:pt>
                <c:pt idx="545">
                  <c:v>39591</c:v>
                </c:pt>
                <c:pt idx="546">
                  <c:v>39594</c:v>
                </c:pt>
                <c:pt idx="547">
                  <c:v>39595</c:v>
                </c:pt>
                <c:pt idx="548">
                  <c:v>39596</c:v>
                </c:pt>
                <c:pt idx="549">
                  <c:v>39597</c:v>
                </c:pt>
                <c:pt idx="550">
                  <c:v>39598</c:v>
                </c:pt>
                <c:pt idx="551">
                  <c:v>39601</c:v>
                </c:pt>
                <c:pt idx="552">
                  <c:v>39602</c:v>
                </c:pt>
                <c:pt idx="553">
                  <c:v>39603</c:v>
                </c:pt>
                <c:pt idx="554">
                  <c:v>39604</c:v>
                </c:pt>
                <c:pt idx="555">
                  <c:v>39605</c:v>
                </c:pt>
                <c:pt idx="556">
                  <c:v>39608</c:v>
                </c:pt>
                <c:pt idx="557">
                  <c:v>39609</c:v>
                </c:pt>
                <c:pt idx="558">
                  <c:v>39610</c:v>
                </c:pt>
                <c:pt idx="559">
                  <c:v>39611</c:v>
                </c:pt>
                <c:pt idx="560">
                  <c:v>39612</c:v>
                </c:pt>
                <c:pt idx="561">
                  <c:v>39615</c:v>
                </c:pt>
                <c:pt idx="562">
                  <c:v>39616</c:v>
                </c:pt>
                <c:pt idx="563">
                  <c:v>39617</c:v>
                </c:pt>
                <c:pt idx="564">
                  <c:v>39618</c:v>
                </c:pt>
                <c:pt idx="565">
                  <c:v>39619</c:v>
                </c:pt>
                <c:pt idx="566">
                  <c:v>39622</c:v>
                </c:pt>
                <c:pt idx="567">
                  <c:v>39623</c:v>
                </c:pt>
                <c:pt idx="568">
                  <c:v>39624</c:v>
                </c:pt>
                <c:pt idx="569">
                  <c:v>39625</c:v>
                </c:pt>
                <c:pt idx="570">
                  <c:v>39626</c:v>
                </c:pt>
                <c:pt idx="571">
                  <c:v>39629</c:v>
                </c:pt>
                <c:pt idx="572">
                  <c:v>39630</c:v>
                </c:pt>
                <c:pt idx="573">
                  <c:v>39631</c:v>
                </c:pt>
                <c:pt idx="574">
                  <c:v>39632</c:v>
                </c:pt>
                <c:pt idx="575">
                  <c:v>39633</c:v>
                </c:pt>
                <c:pt idx="576">
                  <c:v>39636</c:v>
                </c:pt>
                <c:pt idx="577">
                  <c:v>39637</c:v>
                </c:pt>
                <c:pt idx="578">
                  <c:v>39638</c:v>
                </c:pt>
                <c:pt idx="579">
                  <c:v>39639</c:v>
                </c:pt>
                <c:pt idx="580">
                  <c:v>39640</c:v>
                </c:pt>
                <c:pt idx="581">
                  <c:v>39643</c:v>
                </c:pt>
                <c:pt idx="582">
                  <c:v>39644</c:v>
                </c:pt>
                <c:pt idx="583">
                  <c:v>39645</c:v>
                </c:pt>
                <c:pt idx="584">
                  <c:v>39646</c:v>
                </c:pt>
                <c:pt idx="585">
                  <c:v>39647</c:v>
                </c:pt>
                <c:pt idx="586">
                  <c:v>39650</c:v>
                </c:pt>
                <c:pt idx="587">
                  <c:v>39651</c:v>
                </c:pt>
                <c:pt idx="588">
                  <c:v>39652</c:v>
                </c:pt>
                <c:pt idx="589">
                  <c:v>39653</c:v>
                </c:pt>
                <c:pt idx="590">
                  <c:v>39654</c:v>
                </c:pt>
                <c:pt idx="591">
                  <c:v>39657</c:v>
                </c:pt>
                <c:pt idx="592">
                  <c:v>39658</c:v>
                </c:pt>
                <c:pt idx="593">
                  <c:v>39659</c:v>
                </c:pt>
                <c:pt idx="594">
                  <c:v>39660</c:v>
                </c:pt>
                <c:pt idx="595">
                  <c:v>39661</c:v>
                </c:pt>
                <c:pt idx="596">
                  <c:v>39664</c:v>
                </c:pt>
                <c:pt idx="597">
                  <c:v>39665</c:v>
                </c:pt>
                <c:pt idx="598">
                  <c:v>39666</c:v>
                </c:pt>
                <c:pt idx="599">
                  <c:v>39667</c:v>
                </c:pt>
                <c:pt idx="600">
                  <c:v>39668</c:v>
                </c:pt>
                <c:pt idx="601">
                  <c:v>39671</c:v>
                </c:pt>
                <c:pt idx="602">
                  <c:v>39672</c:v>
                </c:pt>
                <c:pt idx="603">
                  <c:v>39673</c:v>
                </c:pt>
                <c:pt idx="604">
                  <c:v>39674</c:v>
                </c:pt>
                <c:pt idx="605">
                  <c:v>39675</c:v>
                </c:pt>
                <c:pt idx="606">
                  <c:v>39678</c:v>
                </c:pt>
                <c:pt idx="607">
                  <c:v>39679</c:v>
                </c:pt>
                <c:pt idx="608">
                  <c:v>39680</c:v>
                </c:pt>
                <c:pt idx="609">
                  <c:v>39681</c:v>
                </c:pt>
                <c:pt idx="610">
                  <c:v>39682</c:v>
                </c:pt>
                <c:pt idx="611">
                  <c:v>39685</c:v>
                </c:pt>
                <c:pt idx="612">
                  <c:v>39686</c:v>
                </c:pt>
                <c:pt idx="613">
                  <c:v>39687</c:v>
                </c:pt>
                <c:pt idx="614">
                  <c:v>39688</c:v>
                </c:pt>
                <c:pt idx="615">
                  <c:v>39689</c:v>
                </c:pt>
                <c:pt idx="616">
                  <c:v>39692</c:v>
                </c:pt>
                <c:pt idx="617">
                  <c:v>39693</c:v>
                </c:pt>
                <c:pt idx="618">
                  <c:v>39694</c:v>
                </c:pt>
                <c:pt idx="619">
                  <c:v>39695</c:v>
                </c:pt>
                <c:pt idx="620">
                  <c:v>39696</c:v>
                </c:pt>
                <c:pt idx="621">
                  <c:v>39699</c:v>
                </c:pt>
                <c:pt idx="622">
                  <c:v>39700</c:v>
                </c:pt>
                <c:pt idx="623">
                  <c:v>39701</c:v>
                </c:pt>
                <c:pt idx="624">
                  <c:v>39702</c:v>
                </c:pt>
                <c:pt idx="625">
                  <c:v>39703</c:v>
                </c:pt>
                <c:pt idx="626">
                  <c:v>39706</c:v>
                </c:pt>
                <c:pt idx="627">
                  <c:v>39707</c:v>
                </c:pt>
                <c:pt idx="628">
                  <c:v>39708</c:v>
                </c:pt>
                <c:pt idx="629">
                  <c:v>39709</c:v>
                </c:pt>
                <c:pt idx="630">
                  <c:v>39710</c:v>
                </c:pt>
                <c:pt idx="631">
                  <c:v>39713</c:v>
                </c:pt>
                <c:pt idx="632">
                  <c:v>39714</c:v>
                </c:pt>
                <c:pt idx="633">
                  <c:v>39715</c:v>
                </c:pt>
                <c:pt idx="634">
                  <c:v>39716</c:v>
                </c:pt>
                <c:pt idx="635">
                  <c:v>39717</c:v>
                </c:pt>
                <c:pt idx="636">
                  <c:v>39720</c:v>
                </c:pt>
                <c:pt idx="637">
                  <c:v>39721</c:v>
                </c:pt>
                <c:pt idx="638">
                  <c:v>39722</c:v>
                </c:pt>
                <c:pt idx="639">
                  <c:v>39723</c:v>
                </c:pt>
                <c:pt idx="640">
                  <c:v>39724</c:v>
                </c:pt>
                <c:pt idx="641">
                  <c:v>39727</c:v>
                </c:pt>
                <c:pt idx="642">
                  <c:v>39728</c:v>
                </c:pt>
                <c:pt idx="643">
                  <c:v>39729</c:v>
                </c:pt>
                <c:pt idx="644">
                  <c:v>39730</c:v>
                </c:pt>
                <c:pt idx="645">
                  <c:v>39731</c:v>
                </c:pt>
                <c:pt idx="646">
                  <c:v>39734</c:v>
                </c:pt>
                <c:pt idx="647">
                  <c:v>39735</c:v>
                </c:pt>
                <c:pt idx="648">
                  <c:v>39736</c:v>
                </c:pt>
                <c:pt idx="649">
                  <c:v>39737</c:v>
                </c:pt>
                <c:pt idx="650">
                  <c:v>39738</c:v>
                </c:pt>
                <c:pt idx="651">
                  <c:v>39741</c:v>
                </c:pt>
                <c:pt idx="652">
                  <c:v>39742</c:v>
                </c:pt>
                <c:pt idx="653">
                  <c:v>39743</c:v>
                </c:pt>
                <c:pt idx="654">
                  <c:v>39744</c:v>
                </c:pt>
                <c:pt idx="655">
                  <c:v>39745</c:v>
                </c:pt>
                <c:pt idx="656">
                  <c:v>39748</c:v>
                </c:pt>
                <c:pt idx="657">
                  <c:v>39750</c:v>
                </c:pt>
                <c:pt idx="658">
                  <c:v>39751</c:v>
                </c:pt>
                <c:pt idx="659">
                  <c:v>39752</c:v>
                </c:pt>
                <c:pt idx="660">
                  <c:v>39755</c:v>
                </c:pt>
                <c:pt idx="661">
                  <c:v>39756</c:v>
                </c:pt>
                <c:pt idx="662">
                  <c:v>39757</c:v>
                </c:pt>
                <c:pt idx="663">
                  <c:v>39758</c:v>
                </c:pt>
                <c:pt idx="664">
                  <c:v>39759</c:v>
                </c:pt>
                <c:pt idx="665">
                  <c:v>39762</c:v>
                </c:pt>
                <c:pt idx="666">
                  <c:v>39763</c:v>
                </c:pt>
                <c:pt idx="667">
                  <c:v>39764</c:v>
                </c:pt>
                <c:pt idx="668">
                  <c:v>39765</c:v>
                </c:pt>
                <c:pt idx="669">
                  <c:v>39766</c:v>
                </c:pt>
                <c:pt idx="670">
                  <c:v>39770</c:v>
                </c:pt>
                <c:pt idx="671">
                  <c:v>39771</c:v>
                </c:pt>
                <c:pt idx="672">
                  <c:v>39772</c:v>
                </c:pt>
                <c:pt idx="673">
                  <c:v>39773</c:v>
                </c:pt>
                <c:pt idx="674">
                  <c:v>39776</c:v>
                </c:pt>
                <c:pt idx="675">
                  <c:v>39777</c:v>
                </c:pt>
                <c:pt idx="676">
                  <c:v>39778</c:v>
                </c:pt>
                <c:pt idx="677">
                  <c:v>39779</c:v>
                </c:pt>
                <c:pt idx="678">
                  <c:v>39780</c:v>
                </c:pt>
                <c:pt idx="679">
                  <c:v>39783</c:v>
                </c:pt>
                <c:pt idx="680">
                  <c:v>39784</c:v>
                </c:pt>
                <c:pt idx="681">
                  <c:v>39785</c:v>
                </c:pt>
                <c:pt idx="682">
                  <c:v>39786</c:v>
                </c:pt>
                <c:pt idx="683">
                  <c:v>39787</c:v>
                </c:pt>
                <c:pt idx="684">
                  <c:v>39790</c:v>
                </c:pt>
                <c:pt idx="685">
                  <c:v>39791</c:v>
                </c:pt>
                <c:pt idx="686">
                  <c:v>39792</c:v>
                </c:pt>
                <c:pt idx="687">
                  <c:v>39793</c:v>
                </c:pt>
                <c:pt idx="688">
                  <c:v>39794</c:v>
                </c:pt>
                <c:pt idx="689">
                  <c:v>39797</c:v>
                </c:pt>
                <c:pt idx="690">
                  <c:v>39798</c:v>
                </c:pt>
                <c:pt idx="691">
                  <c:v>39799</c:v>
                </c:pt>
                <c:pt idx="692">
                  <c:v>39800</c:v>
                </c:pt>
                <c:pt idx="693">
                  <c:v>39801</c:v>
                </c:pt>
                <c:pt idx="694">
                  <c:v>39804</c:v>
                </c:pt>
                <c:pt idx="695">
                  <c:v>39805</c:v>
                </c:pt>
                <c:pt idx="696">
                  <c:v>39811</c:v>
                </c:pt>
                <c:pt idx="697">
                  <c:v>39812</c:v>
                </c:pt>
                <c:pt idx="698">
                  <c:v>39815</c:v>
                </c:pt>
                <c:pt idx="699">
                  <c:v>39818</c:v>
                </c:pt>
                <c:pt idx="700">
                  <c:v>39819</c:v>
                </c:pt>
                <c:pt idx="701">
                  <c:v>39820</c:v>
                </c:pt>
                <c:pt idx="702">
                  <c:v>39821</c:v>
                </c:pt>
                <c:pt idx="703">
                  <c:v>39822</c:v>
                </c:pt>
                <c:pt idx="704">
                  <c:v>39825</c:v>
                </c:pt>
                <c:pt idx="705">
                  <c:v>39826</c:v>
                </c:pt>
                <c:pt idx="706">
                  <c:v>39827</c:v>
                </c:pt>
                <c:pt idx="707">
                  <c:v>39828</c:v>
                </c:pt>
                <c:pt idx="708">
                  <c:v>39829</c:v>
                </c:pt>
                <c:pt idx="709">
                  <c:v>39832</c:v>
                </c:pt>
                <c:pt idx="710">
                  <c:v>39833</c:v>
                </c:pt>
                <c:pt idx="711">
                  <c:v>39834</c:v>
                </c:pt>
                <c:pt idx="712">
                  <c:v>39835</c:v>
                </c:pt>
                <c:pt idx="713">
                  <c:v>39836</c:v>
                </c:pt>
                <c:pt idx="714">
                  <c:v>39839</c:v>
                </c:pt>
                <c:pt idx="715">
                  <c:v>39840</c:v>
                </c:pt>
                <c:pt idx="716">
                  <c:v>39841</c:v>
                </c:pt>
                <c:pt idx="717">
                  <c:v>39842</c:v>
                </c:pt>
                <c:pt idx="718">
                  <c:v>39843</c:v>
                </c:pt>
                <c:pt idx="719">
                  <c:v>39846</c:v>
                </c:pt>
                <c:pt idx="720">
                  <c:v>39847</c:v>
                </c:pt>
                <c:pt idx="721">
                  <c:v>39848</c:v>
                </c:pt>
                <c:pt idx="722">
                  <c:v>39849</c:v>
                </c:pt>
                <c:pt idx="723">
                  <c:v>39850</c:v>
                </c:pt>
                <c:pt idx="724">
                  <c:v>39853</c:v>
                </c:pt>
                <c:pt idx="725">
                  <c:v>39854</c:v>
                </c:pt>
                <c:pt idx="726">
                  <c:v>39855</c:v>
                </c:pt>
                <c:pt idx="727">
                  <c:v>39856</c:v>
                </c:pt>
                <c:pt idx="728">
                  <c:v>39857</c:v>
                </c:pt>
                <c:pt idx="729">
                  <c:v>39860</c:v>
                </c:pt>
                <c:pt idx="730">
                  <c:v>39861</c:v>
                </c:pt>
                <c:pt idx="731">
                  <c:v>39862</c:v>
                </c:pt>
                <c:pt idx="732">
                  <c:v>39863</c:v>
                </c:pt>
                <c:pt idx="733">
                  <c:v>39864</c:v>
                </c:pt>
                <c:pt idx="734">
                  <c:v>39867</c:v>
                </c:pt>
                <c:pt idx="735">
                  <c:v>39868</c:v>
                </c:pt>
                <c:pt idx="736">
                  <c:v>39869</c:v>
                </c:pt>
                <c:pt idx="737">
                  <c:v>39870</c:v>
                </c:pt>
                <c:pt idx="738">
                  <c:v>39871</c:v>
                </c:pt>
                <c:pt idx="739">
                  <c:v>39874</c:v>
                </c:pt>
                <c:pt idx="740">
                  <c:v>39875</c:v>
                </c:pt>
                <c:pt idx="741">
                  <c:v>39876</c:v>
                </c:pt>
                <c:pt idx="742">
                  <c:v>39877</c:v>
                </c:pt>
                <c:pt idx="743">
                  <c:v>39878</c:v>
                </c:pt>
                <c:pt idx="744">
                  <c:v>39881</c:v>
                </c:pt>
                <c:pt idx="745">
                  <c:v>39882</c:v>
                </c:pt>
                <c:pt idx="746">
                  <c:v>39883</c:v>
                </c:pt>
                <c:pt idx="747">
                  <c:v>39884</c:v>
                </c:pt>
                <c:pt idx="748">
                  <c:v>39885</c:v>
                </c:pt>
                <c:pt idx="749">
                  <c:v>39888</c:v>
                </c:pt>
                <c:pt idx="750">
                  <c:v>39889</c:v>
                </c:pt>
                <c:pt idx="751">
                  <c:v>39890</c:v>
                </c:pt>
                <c:pt idx="752">
                  <c:v>39891</c:v>
                </c:pt>
                <c:pt idx="753">
                  <c:v>39892</c:v>
                </c:pt>
                <c:pt idx="754">
                  <c:v>39895</c:v>
                </c:pt>
                <c:pt idx="755">
                  <c:v>39896</c:v>
                </c:pt>
                <c:pt idx="756">
                  <c:v>39897</c:v>
                </c:pt>
                <c:pt idx="757">
                  <c:v>39898</c:v>
                </c:pt>
                <c:pt idx="758">
                  <c:v>39899</c:v>
                </c:pt>
                <c:pt idx="759">
                  <c:v>39902</c:v>
                </c:pt>
                <c:pt idx="760">
                  <c:v>39903</c:v>
                </c:pt>
                <c:pt idx="761">
                  <c:v>39904</c:v>
                </c:pt>
                <c:pt idx="762">
                  <c:v>39905</c:v>
                </c:pt>
                <c:pt idx="763">
                  <c:v>39906</c:v>
                </c:pt>
                <c:pt idx="764">
                  <c:v>39909</c:v>
                </c:pt>
                <c:pt idx="765">
                  <c:v>39910</c:v>
                </c:pt>
                <c:pt idx="766">
                  <c:v>39911</c:v>
                </c:pt>
                <c:pt idx="767">
                  <c:v>39912</c:v>
                </c:pt>
                <c:pt idx="768">
                  <c:v>39913</c:v>
                </c:pt>
                <c:pt idx="769">
                  <c:v>39917</c:v>
                </c:pt>
                <c:pt idx="770">
                  <c:v>39918</c:v>
                </c:pt>
                <c:pt idx="771">
                  <c:v>39919</c:v>
                </c:pt>
                <c:pt idx="772">
                  <c:v>39920</c:v>
                </c:pt>
                <c:pt idx="773">
                  <c:v>39923</c:v>
                </c:pt>
                <c:pt idx="774">
                  <c:v>39924</c:v>
                </c:pt>
                <c:pt idx="775">
                  <c:v>39925</c:v>
                </c:pt>
                <c:pt idx="776">
                  <c:v>39926</c:v>
                </c:pt>
                <c:pt idx="777">
                  <c:v>39927</c:v>
                </c:pt>
                <c:pt idx="778">
                  <c:v>39930</c:v>
                </c:pt>
                <c:pt idx="779">
                  <c:v>39931</c:v>
                </c:pt>
                <c:pt idx="780">
                  <c:v>39932</c:v>
                </c:pt>
                <c:pt idx="781">
                  <c:v>39933</c:v>
                </c:pt>
                <c:pt idx="782">
                  <c:v>39937</c:v>
                </c:pt>
                <c:pt idx="783">
                  <c:v>39938</c:v>
                </c:pt>
                <c:pt idx="784">
                  <c:v>39939</c:v>
                </c:pt>
                <c:pt idx="785">
                  <c:v>39940</c:v>
                </c:pt>
                <c:pt idx="786">
                  <c:v>39944</c:v>
                </c:pt>
                <c:pt idx="787">
                  <c:v>39945</c:v>
                </c:pt>
                <c:pt idx="788">
                  <c:v>39946</c:v>
                </c:pt>
                <c:pt idx="789">
                  <c:v>39947</c:v>
                </c:pt>
                <c:pt idx="790">
                  <c:v>39948</c:v>
                </c:pt>
                <c:pt idx="791">
                  <c:v>39951</c:v>
                </c:pt>
                <c:pt idx="792">
                  <c:v>39952</c:v>
                </c:pt>
                <c:pt idx="793">
                  <c:v>39953</c:v>
                </c:pt>
                <c:pt idx="794">
                  <c:v>39954</c:v>
                </c:pt>
                <c:pt idx="795">
                  <c:v>39955</c:v>
                </c:pt>
                <c:pt idx="796">
                  <c:v>39958</c:v>
                </c:pt>
                <c:pt idx="797">
                  <c:v>39959</c:v>
                </c:pt>
                <c:pt idx="798">
                  <c:v>39960</c:v>
                </c:pt>
                <c:pt idx="799">
                  <c:v>39961</c:v>
                </c:pt>
                <c:pt idx="800">
                  <c:v>39962</c:v>
                </c:pt>
                <c:pt idx="801">
                  <c:v>39965</c:v>
                </c:pt>
                <c:pt idx="802">
                  <c:v>39966</c:v>
                </c:pt>
                <c:pt idx="803">
                  <c:v>39967</c:v>
                </c:pt>
                <c:pt idx="804">
                  <c:v>39968</c:v>
                </c:pt>
                <c:pt idx="805">
                  <c:v>39969</c:v>
                </c:pt>
                <c:pt idx="806">
                  <c:v>39972</c:v>
                </c:pt>
                <c:pt idx="807">
                  <c:v>39973</c:v>
                </c:pt>
                <c:pt idx="808">
                  <c:v>39974</c:v>
                </c:pt>
                <c:pt idx="809">
                  <c:v>39975</c:v>
                </c:pt>
                <c:pt idx="810">
                  <c:v>39976</c:v>
                </c:pt>
                <c:pt idx="811">
                  <c:v>39979</c:v>
                </c:pt>
                <c:pt idx="812">
                  <c:v>39980</c:v>
                </c:pt>
                <c:pt idx="813">
                  <c:v>39981</c:v>
                </c:pt>
                <c:pt idx="814">
                  <c:v>39982</c:v>
                </c:pt>
                <c:pt idx="815">
                  <c:v>39983</c:v>
                </c:pt>
                <c:pt idx="816">
                  <c:v>39986</c:v>
                </c:pt>
                <c:pt idx="817">
                  <c:v>39987</c:v>
                </c:pt>
                <c:pt idx="818">
                  <c:v>39988</c:v>
                </c:pt>
                <c:pt idx="819">
                  <c:v>39989</c:v>
                </c:pt>
                <c:pt idx="820">
                  <c:v>39990</c:v>
                </c:pt>
                <c:pt idx="821">
                  <c:v>39993</c:v>
                </c:pt>
                <c:pt idx="822">
                  <c:v>39994</c:v>
                </c:pt>
                <c:pt idx="823">
                  <c:v>39995</c:v>
                </c:pt>
                <c:pt idx="824">
                  <c:v>39996</c:v>
                </c:pt>
                <c:pt idx="825">
                  <c:v>39997</c:v>
                </c:pt>
                <c:pt idx="826">
                  <c:v>40001</c:v>
                </c:pt>
                <c:pt idx="827">
                  <c:v>40002</c:v>
                </c:pt>
                <c:pt idx="828">
                  <c:v>40003</c:v>
                </c:pt>
                <c:pt idx="829">
                  <c:v>40004</c:v>
                </c:pt>
                <c:pt idx="830">
                  <c:v>40007</c:v>
                </c:pt>
                <c:pt idx="831">
                  <c:v>40008</c:v>
                </c:pt>
                <c:pt idx="832">
                  <c:v>40009</c:v>
                </c:pt>
                <c:pt idx="833">
                  <c:v>40010</c:v>
                </c:pt>
                <c:pt idx="834">
                  <c:v>40011</c:v>
                </c:pt>
                <c:pt idx="835">
                  <c:v>40014</c:v>
                </c:pt>
                <c:pt idx="836">
                  <c:v>40015</c:v>
                </c:pt>
                <c:pt idx="837">
                  <c:v>40016</c:v>
                </c:pt>
                <c:pt idx="838">
                  <c:v>40017</c:v>
                </c:pt>
                <c:pt idx="839">
                  <c:v>40018</c:v>
                </c:pt>
                <c:pt idx="840">
                  <c:v>40021</c:v>
                </c:pt>
                <c:pt idx="841">
                  <c:v>40022</c:v>
                </c:pt>
                <c:pt idx="842">
                  <c:v>40023</c:v>
                </c:pt>
                <c:pt idx="843">
                  <c:v>40024</c:v>
                </c:pt>
                <c:pt idx="844">
                  <c:v>40025</c:v>
                </c:pt>
                <c:pt idx="845">
                  <c:v>40028</c:v>
                </c:pt>
                <c:pt idx="846">
                  <c:v>40029</c:v>
                </c:pt>
                <c:pt idx="847">
                  <c:v>40030</c:v>
                </c:pt>
                <c:pt idx="848">
                  <c:v>40031</c:v>
                </c:pt>
                <c:pt idx="849">
                  <c:v>40032</c:v>
                </c:pt>
                <c:pt idx="850">
                  <c:v>40035</c:v>
                </c:pt>
                <c:pt idx="851">
                  <c:v>40036</c:v>
                </c:pt>
                <c:pt idx="852">
                  <c:v>40037</c:v>
                </c:pt>
                <c:pt idx="853">
                  <c:v>40038</c:v>
                </c:pt>
                <c:pt idx="854">
                  <c:v>40039</c:v>
                </c:pt>
                <c:pt idx="855">
                  <c:v>40042</c:v>
                </c:pt>
                <c:pt idx="856">
                  <c:v>40043</c:v>
                </c:pt>
                <c:pt idx="857">
                  <c:v>40044</c:v>
                </c:pt>
                <c:pt idx="858">
                  <c:v>40045</c:v>
                </c:pt>
                <c:pt idx="859">
                  <c:v>40046</c:v>
                </c:pt>
                <c:pt idx="860">
                  <c:v>40049</c:v>
                </c:pt>
                <c:pt idx="861">
                  <c:v>40050</c:v>
                </c:pt>
                <c:pt idx="862">
                  <c:v>40051</c:v>
                </c:pt>
                <c:pt idx="863">
                  <c:v>40052</c:v>
                </c:pt>
                <c:pt idx="864">
                  <c:v>40053</c:v>
                </c:pt>
                <c:pt idx="865">
                  <c:v>40056</c:v>
                </c:pt>
                <c:pt idx="866">
                  <c:v>40057</c:v>
                </c:pt>
                <c:pt idx="867">
                  <c:v>40058</c:v>
                </c:pt>
                <c:pt idx="868">
                  <c:v>40059</c:v>
                </c:pt>
                <c:pt idx="869">
                  <c:v>40060</c:v>
                </c:pt>
                <c:pt idx="870">
                  <c:v>40063</c:v>
                </c:pt>
                <c:pt idx="871">
                  <c:v>40064</c:v>
                </c:pt>
                <c:pt idx="872">
                  <c:v>40065</c:v>
                </c:pt>
                <c:pt idx="873">
                  <c:v>40066</c:v>
                </c:pt>
                <c:pt idx="874">
                  <c:v>40067</c:v>
                </c:pt>
                <c:pt idx="875">
                  <c:v>40070</c:v>
                </c:pt>
                <c:pt idx="876">
                  <c:v>40071</c:v>
                </c:pt>
                <c:pt idx="877">
                  <c:v>40072</c:v>
                </c:pt>
                <c:pt idx="878">
                  <c:v>40073</c:v>
                </c:pt>
                <c:pt idx="879">
                  <c:v>40074</c:v>
                </c:pt>
                <c:pt idx="880">
                  <c:v>40077</c:v>
                </c:pt>
                <c:pt idx="881">
                  <c:v>40078</c:v>
                </c:pt>
                <c:pt idx="882">
                  <c:v>40079</c:v>
                </c:pt>
                <c:pt idx="883">
                  <c:v>40080</c:v>
                </c:pt>
                <c:pt idx="884">
                  <c:v>40081</c:v>
                </c:pt>
                <c:pt idx="885">
                  <c:v>40085</c:v>
                </c:pt>
                <c:pt idx="886">
                  <c:v>40086</c:v>
                </c:pt>
                <c:pt idx="887">
                  <c:v>40087</c:v>
                </c:pt>
                <c:pt idx="888">
                  <c:v>40088</c:v>
                </c:pt>
                <c:pt idx="889">
                  <c:v>40091</c:v>
                </c:pt>
                <c:pt idx="890">
                  <c:v>40092</c:v>
                </c:pt>
                <c:pt idx="891">
                  <c:v>40093</c:v>
                </c:pt>
                <c:pt idx="892">
                  <c:v>40094</c:v>
                </c:pt>
                <c:pt idx="893">
                  <c:v>40095</c:v>
                </c:pt>
                <c:pt idx="894">
                  <c:v>40098</c:v>
                </c:pt>
                <c:pt idx="895">
                  <c:v>40099</c:v>
                </c:pt>
                <c:pt idx="896">
                  <c:v>40100</c:v>
                </c:pt>
                <c:pt idx="897">
                  <c:v>40101</c:v>
                </c:pt>
                <c:pt idx="898">
                  <c:v>40102</c:v>
                </c:pt>
                <c:pt idx="899">
                  <c:v>40105</c:v>
                </c:pt>
                <c:pt idx="900">
                  <c:v>40106</c:v>
                </c:pt>
                <c:pt idx="901">
                  <c:v>40107</c:v>
                </c:pt>
                <c:pt idx="902">
                  <c:v>40108</c:v>
                </c:pt>
                <c:pt idx="903">
                  <c:v>40109</c:v>
                </c:pt>
                <c:pt idx="904">
                  <c:v>40112</c:v>
                </c:pt>
                <c:pt idx="905">
                  <c:v>40113</c:v>
                </c:pt>
                <c:pt idx="906">
                  <c:v>40115</c:v>
                </c:pt>
                <c:pt idx="907">
                  <c:v>40116</c:v>
                </c:pt>
                <c:pt idx="908">
                  <c:v>40119</c:v>
                </c:pt>
                <c:pt idx="909">
                  <c:v>40120</c:v>
                </c:pt>
                <c:pt idx="910">
                  <c:v>40121</c:v>
                </c:pt>
                <c:pt idx="911">
                  <c:v>40122</c:v>
                </c:pt>
                <c:pt idx="912">
                  <c:v>40123</c:v>
                </c:pt>
                <c:pt idx="913">
                  <c:v>40126</c:v>
                </c:pt>
                <c:pt idx="914">
                  <c:v>40127</c:v>
                </c:pt>
                <c:pt idx="915">
                  <c:v>40128</c:v>
                </c:pt>
                <c:pt idx="916">
                  <c:v>40129</c:v>
                </c:pt>
                <c:pt idx="917">
                  <c:v>40130</c:v>
                </c:pt>
                <c:pt idx="918">
                  <c:v>40133</c:v>
                </c:pt>
                <c:pt idx="919">
                  <c:v>40135</c:v>
                </c:pt>
                <c:pt idx="920">
                  <c:v>40136</c:v>
                </c:pt>
                <c:pt idx="921">
                  <c:v>40137</c:v>
                </c:pt>
                <c:pt idx="922">
                  <c:v>40140</c:v>
                </c:pt>
                <c:pt idx="923">
                  <c:v>40141</c:v>
                </c:pt>
                <c:pt idx="924">
                  <c:v>40142</c:v>
                </c:pt>
                <c:pt idx="925">
                  <c:v>40143</c:v>
                </c:pt>
                <c:pt idx="926">
                  <c:v>40144</c:v>
                </c:pt>
                <c:pt idx="927">
                  <c:v>40147</c:v>
                </c:pt>
                <c:pt idx="928">
                  <c:v>40148</c:v>
                </c:pt>
                <c:pt idx="929">
                  <c:v>40149</c:v>
                </c:pt>
                <c:pt idx="930">
                  <c:v>40150</c:v>
                </c:pt>
                <c:pt idx="931">
                  <c:v>40151</c:v>
                </c:pt>
                <c:pt idx="932">
                  <c:v>40154</c:v>
                </c:pt>
                <c:pt idx="933">
                  <c:v>40155</c:v>
                </c:pt>
                <c:pt idx="934">
                  <c:v>40156</c:v>
                </c:pt>
                <c:pt idx="935">
                  <c:v>40157</c:v>
                </c:pt>
                <c:pt idx="936">
                  <c:v>40158</c:v>
                </c:pt>
                <c:pt idx="937">
                  <c:v>40161</c:v>
                </c:pt>
                <c:pt idx="938">
                  <c:v>40162</c:v>
                </c:pt>
                <c:pt idx="939">
                  <c:v>40162</c:v>
                </c:pt>
                <c:pt idx="940">
                  <c:v>40163</c:v>
                </c:pt>
                <c:pt idx="941">
                  <c:v>40164</c:v>
                </c:pt>
                <c:pt idx="942">
                  <c:v>40165</c:v>
                </c:pt>
                <c:pt idx="943">
                  <c:v>40168</c:v>
                </c:pt>
                <c:pt idx="944">
                  <c:v>40169</c:v>
                </c:pt>
                <c:pt idx="945">
                  <c:v>40170</c:v>
                </c:pt>
                <c:pt idx="946">
                  <c:v>40175</c:v>
                </c:pt>
                <c:pt idx="947">
                  <c:v>40176</c:v>
                </c:pt>
                <c:pt idx="948">
                  <c:v>40177</c:v>
                </c:pt>
                <c:pt idx="949">
                  <c:v>40182</c:v>
                </c:pt>
                <c:pt idx="950">
                  <c:v>40183</c:v>
                </c:pt>
                <c:pt idx="951">
                  <c:v>40184</c:v>
                </c:pt>
                <c:pt idx="952">
                  <c:v>40185</c:v>
                </c:pt>
                <c:pt idx="953">
                  <c:v>40186</c:v>
                </c:pt>
                <c:pt idx="954">
                  <c:v>40189</c:v>
                </c:pt>
                <c:pt idx="955">
                  <c:v>40190</c:v>
                </c:pt>
                <c:pt idx="956">
                  <c:v>40191</c:v>
                </c:pt>
                <c:pt idx="957">
                  <c:v>40192</c:v>
                </c:pt>
                <c:pt idx="958">
                  <c:v>40193</c:v>
                </c:pt>
                <c:pt idx="959">
                  <c:v>40196</c:v>
                </c:pt>
                <c:pt idx="960">
                  <c:v>40197</c:v>
                </c:pt>
                <c:pt idx="961">
                  <c:v>40198</c:v>
                </c:pt>
                <c:pt idx="962">
                  <c:v>40199</c:v>
                </c:pt>
                <c:pt idx="963">
                  <c:v>40200</c:v>
                </c:pt>
                <c:pt idx="964">
                  <c:v>40203</c:v>
                </c:pt>
                <c:pt idx="965">
                  <c:v>40204</c:v>
                </c:pt>
                <c:pt idx="966">
                  <c:v>40205</c:v>
                </c:pt>
                <c:pt idx="967">
                  <c:v>40206</c:v>
                </c:pt>
                <c:pt idx="968">
                  <c:v>40207</c:v>
                </c:pt>
                <c:pt idx="969">
                  <c:v>40210</c:v>
                </c:pt>
                <c:pt idx="970">
                  <c:v>40211</c:v>
                </c:pt>
                <c:pt idx="971">
                  <c:v>40212</c:v>
                </c:pt>
                <c:pt idx="972">
                  <c:v>40213</c:v>
                </c:pt>
                <c:pt idx="973">
                  <c:v>40214</c:v>
                </c:pt>
                <c:pt idx="974">
                  <c:v>40217</c:v>
                </c:pt>
                <c:pt idx="975">
                  <c:v>40218</c:v>
                </c:pt>
                <c:pt idx="976">
                  <c:v>40219</c:v>
                </c:pt>
                <c:pt idx="977">
                  <c:v>40220</c:v>
                </c:pt>
                <c:pt idx="978">
                  <c:v>40221</c:v>
                </c:pt>
                <c:pt idx="979">
                  <c:v>40224</c:v>
                </c:pt>
                <c:pt idx="980">
                  <c:v>40225</c:v>
                </c:pt>
                <c:pt idx="981">
                  <c:v>40226</c:v>
                </c:pt>
                <c:pt idx="982">
                  <c:v>40227</c:v>
                </c:pt>
                <c:pt idx="983">
                  <c:v>40228</c:v>
                </c:pt>
                <c:pt idx="984">
                  <c:v>40231</c:v>
                </c:pt>
                <c:pt idx="985">
                  <c:v>40232</c:v>
                </c:pt>
                <c:pt idx="986">
                  <c:v>40233</c:v>
                </c:pt>
                <c:pt idx="987">
                  <c:v>40234</c:v>
                </c:pt>
                <c:pt idx="988">
                  <c:v>40235</c:v>
                </c:pt>
                <c:pt idx="989">
                  <c:v>40238</c:v>
                </c:pt>
                <c:pt idx="990">
                  <c:v>40239</c:v>
                </c:pt>
                <c:pt idx="991">
                  <c:v>40240</c:v>
                </c:pt>
                <c:pt idx="992">
                  <c:v>40241</c:v>
                </c:pt>
                <c:pt idx="993">
                  <c:v>40242</c:v>
                </c:pt>
                <c:pt idx="994">
                  <c:v>40245</c:v>
                </c:pt>
                <c:pt idx="995">
                  <c:v>40246</c:v>
                </c:pt>
                <c:pt idx="996">
                  <c:v>40247</c:v>
                </c:pt>
                <c:pt idx="997">
                  <c:v>40248</c:v>
                </c:pt>
                <c:pt idx="998">
                  <c:v>40249</c:v>
                </c:pt>
                <c:pt idx="999">
                  <c:v>40252</c:v>
                </c:pt>
                <c:pt idx="1000">
                  <c:v>40253</c:v>
                </c:pt>
                <c:pt idx="1001">
                  <c:v>40254</c:v>
                </c:pt>
                <c:pt idx="1002">
                  <c:v>40255</c:v>
                </c:pt>
                <c:pt idx="1003">
                  <c:v>40256</c:v>
                </c:pt>
                <c:pt idx="1004">
                  <c:v>40259</c:v>
                </c:pt>
                <c:pt idx="1005">
                  <c:v>40260</c:v>
                </c:pt>
                <c:pt idx="1006">
                  <c:v>40261</c:v>
                </c:pt>
                <c:pt idx="1007">
                  <c:v>40262</c:v>
                </c:pt>
                <c:pt idx="1008">
                  <c:v>40263</c:v>
                </c:pt>
                <c:pt idx="1009">
                  <c:v>40266</c:v>
                </c:pt>
                <c:pt idx="1010">
                  <c:v>40267</c:v>
                </c:pt>
                <c:pt idx="1011">
                  <c:v>40268</c:v>
                </c:pt>
                <c:pt idx="1012">
                  <c:v>40269</c:v>
                </c:pt>
                <c:pt idx="1013">
                  <c:v>40270</c:v>
                </c:pt>
                <c:pt idx="1014">
                  <c:v>40274</c:v>
                </c:pt>
                <c:pt idx="1015">
                  <c:v>40275</c:v>
                </c:pt>
                <c:pt idx="1016">
                  <c:v>40276</c:v>
                </c:pt>
                <c:pt idx="1017">
                  <c:v>40277</c:v>
                </c:pt>
                <c:pt idx="1018">
                  <c:v>40280</c:v>
                </c:pt>
                <c:pt idx="1019">
                  <c:v>40281</c:v>
                </c:pt>
                <c:pt idx="1020">
                  <c:v>40282</c:v>
                </c:pt>
                <c:pt idx="1021">
                  <c:v>40283</c:v>
                </c:pt>
                <c:pt idx="1022">
                  <c:v>40284</c:v>
                </c:pt>
                <c:pt idx="1023">
                  <c:v>40287</c:v>
                </c:pt>
                <c:pt idx="1024">
                  <c:v>40288</c:v>
                </c:pt>
                <c:pt idx="1025">
                  <c:v>40289</c:v>
                </c:pt>
                <c:pt idx="1026">
                  <c:v>40290</c:v>
                </c:pt>
                <c:pt idx="1027">
                  <c:v>40291</c:v>
                </c:pt>
                <c:pt idx="1028">
                  <c:v>40294</c:v>
                </c:pt>
                <c:pt idx="1029">
                  <c:v>40295</c:v>
                </c:pt>
                <c:pt idx="1030">
                  <c:v>40296</c:v>
                </c:pt>
                <c:pt idx="1031">
                  <c:v>40297</c:v>
                </c:pt>
                <c:pt idx="1032">
                  <c:v>40298</c:v>
                </c:pt>
                <c:pt idx="1033">
                  <c:v>40301</c:v>
                </c:pt>
                <c:pt idx="1034">
                  <c:v>40302</c:v>
                </c:pt>
                <c:pt idx="1035">
                  <c:v>40303</c:v>
                </c:pt>
                <c:pt idx="1036">
                  <c:v>40304</c:v>
                </c:pt>
                <c:pt idx="1037">
                  <c:v>40305</c:v>
                </c:pt>
                <c:pt idx="1038">
                  <c:v>40308</c:v>
                </c:pt>
                <c:pt idx="1039">
                  <c:v>40309</c:v>
                </c:pt>
                <c:pt idx="1040">
                  <c:v>40310</c:v>
                </c:pt>
                <c:pt idx="1041">
                  <c:v>40311</c:v>
                </c:pt>
                <c:pt idx="1042">
                  <c:v>40312</c:v>
                </c:pt>
                <c:pt idx="1043">
                  <c:v>40315</c:v>
                </c:pt>
                <c:pt idx="1044">
                  <c:v>40316</c:v>
                </c:pt>
                <c:pt idx="1045">
                  <c:v>40317</c:v>
                </c:pt>
                <c:pt idx="1046">
                  <c:v>40318</c:v>
                </c:pt>
                <c:pt idx="1047">
                  <c:v>40319</c:v>
                </c:pt>
                <c:pt idx="1048">
                  <c:v>40322</c:v>
                </c:pt>
                <c:pt idx="1049">
                  <c:v>40323</c:v>
                </c:pt>
                <c:pt idx="1050">
                  <c:v>40324</c:v>
                </c:pt>
                <c:pt idx="1051">
                  <c:v>40325</c:v>
                </c:pt>
                <c:pt idx="1052">
                  <c:v>40326</c:v>
                </c:pt>
                <c:pt idx="1053">
                  <c:v>40329</c:v>
                </c:pt>
                <c:pt idx="1054">
                  <c:v>40330</c:v>
                </c:pt>
                <c:pt idx="1055">
                  <c:v>40331</c:v>
                </c:pt>
                <c:pt idx="1056">
                  <c:v>40332</c:v>
                </c:pt>
                <c:pt idx="1057">
                  <c:v>40333</c:v>
                </c:pt>
                <c:pt idx="1058">
                  <c:v>40336</c:v>
                </c:pt>
                <c:pt idx="1059">
                  <c:v>40337</c:v>
                </c:pt>
                <c:pt idx="1060">
                  <c:v>40338</c:v>
                </c:pt>
                <c:pt idx="1061">
                  <c:v>40339</c:v>
                </c:pt>
                <c:pt idx="1062">
                  <c:v>40340</c:v>
                </c:pt>
                <c:pt idx="1063">
                  <c:v>40343</c:v>
                </c:pt>
                <c:pt idx="1064">
                  <c:v>40344</c:v>
                </c:pt>
                <c:pt idx="1065">
                  <c:v>40345</c:v>
                </c:pt>
                <c:pt idx="1066">
                  <c:v>40346</c:v>
                </c:pt>
                <c:pt idx="1067">
                  <c:v>40347</c:v>
                </c:pt>
                <c:pt idx="1068">
                  <c:v>40350</c:v>
                </c:pt>
                <c:pt idx="1069">
                  <c:v>40351</c:v>
                </c:pt>
                <c:pt idx="1070">
                  <c:v>40352</c:v>
                </c:pt>
                <c:pt idx="1071">
                  <c:v>40353</c:v>
                </c:pt>
                <c:pt idx="1072">
                  <c:v>40354</c:v>
                </c:pt>
                <c:pt idx="1073">
                  <c:v>40357</c:v>
                </c:pt>
                <c:pt idx="1074">
                  <c:v>40358</c:v>
                </c:pt>
                <c:pt idx="1075">
                  <c:v>40359</c:v>
                </c:pt>
                <c:pt idx="1076">
                  <c:v>40360</c:v>
                </c:pt>
                <c:pt idx="1077">
                  <c:v>40361</c:v>
                </c:pt>
                <c:pt idx="1078">
                  <c:v>40366</c:v>
                </c:pt>
                <c:pt idx="1079">
                  <c:v>40367</c:v>
                </c:pt>
                <c:pt idx="1080">
                  <c:v>40368</c:v>
                </c:pt>
                <c:pt idx="1081">
                  <c:v>40371</c:v>
                </c:pt>
                <c:pt idx="1082">
                  <c:v>40372</c:v>
                </c:pt>
                <c:pt idx="1083">
                  <c:v>40373</c:v>
                </c:pt>
                <c:pt idx="1084">
                  <c:v>40374</c:v>
                </c:pt>
                <c:pt idx="1085">
                  <c:v>40375</c:v>
                </c:pt>
                <c:pt idx="1086">
                  <c:v>40378</c:v>
                </c:pt>
                <c:pt idx="1087">
                  <c:v>40379</c:v>
                </c:pt>
                <c:pt idx="1088">
                  <c:v>40380</c:v>
                </c:pt>
                <c:pt idx="1089">
                  <c:v>40381</c:v>
                </c:pt>
                <c:pt idx="1090">
                  <c:v>40382</c:v>
                </c:pt>
                <c:pt idx="1091">
                  <c:v>40385</c:v>
                </c:pt>
                <c:pt idx="1092">
                  <c:v>40386</c:v>
                </c:pt>
                <c:pt idx="1093">
                  <c:v>40387</c:v>
                </c:pt>
                <c:pt idx="1094">
                  <c:v>40388</c:v>
                </c:pt>
                <c:pt idx="1095">
                  <c:v>40389</c:v>
                </c:pt>
                <c:pt idx="1096">
                  <c:v>40392</c:v>
                </c:pt>
                <c:pt idx="1097">
                  <c:v>40393</c:v>
                </c:pt>
                <c:pt idx="1098">
                  <c:v>40394</c:v>
                </c:pt>
                <c:pt idx="1099">
                  <c:v>40395</c:v>
                </c:pt>
                <c:pt idx="1100">
                  <c:v>40396</c:v>
                </c:pt>
                <c:pt idx="1101">
                  <c:v>40399</c:v>
                </c:pt>
                <c:pt idx="1102">
                  <c:v>40400</c:v>
                </c:pt>
                <c:pt idx="1103">
                  <c:v>40401</c:v>
                </c:pt>
                <c:pt idx="1104">
                  <c:v>40402</c:v>
                </c:pt>
                <c:pt idx="1105">
                  <c:v>40403</c:v>
                </c:pt>
                <c:pt idx="1106">
                  <c:v>40406</c:v>
                </c:pt>
                <c:pt idx="1107">
                  <c:v>40407</c:v>
                </c:pt>
                <c:pt idx="1108">
                  <c:v>40408</c:v>
                </c:pt>
                <c:pt idx="1109">
                  <c:v>40409</c:v>
                </c:pt>
                <c:pt idx="1110">
                  <c:v>40410</c:v>
                </c:pt>
                <c:pt idx="1111">
                  <c:v>40413</c:v>
                </c:pt>
                <c:pt idx="1112">
                  <c:v>40414</c:v>
                </c:pt>
                <c:pt idx="1113">
                  <c:v>40415</c:v>
                </c:pt>
                <c:pt idx="1114">
                  <c:v>40416</c:v>
                </c:pt>
                <c:pt idx="1115">
                  <c:v>40417</c:v>
                </c:pt>
                <c:pt idx="1116">
                  <c:v>40420</c:v>
                </c:pt>
                <c:pt idx="1117">
                  <c:v>40421</c:v>
                </c:pt>
                <c:pt idx="1118">
                  <c:v>40422</c:v>
                </c:pt>
                <c:pt idx="1119">
                  <c:v>40423</c:v>
                </c:pt>
                <c:pt idx="1120">
                  <c:v>40424</c:v>
                </c:pt>
                <c:pt idx="1121">
                  <c:v>40427</c:v>
                </c:pt>
                <c:pt idx="1122">
                  <c:v>40428</c:v>
                </c:pt>
                <c:pt idx="1123">
                  <c:v>40429</c:v>
                </c:pt>
                <c:pt idx="1124">
                  <c:v>40430</c:v>
                </c:pt>
                <c:pt idx="1125">
                  <c:v>40431</c:v>
                </c:pt>
                <c:pt idx="1126">
                  <c:v>40434</c:v>
                </c:pt>
                <c:pt idx="1127">
                  <c:v>40435</c:v>
                </c:pt>
                <c:pt idx="1128">
                  <c:v>40436</c:v>
                </c:pt>
                <c:pt idx="1129">
                  <c:v>40437</c:v>
                </c:pt>
                <c:pt idx="1130">
                  <c:v>40438</c:v>
                </c:pt>
                <c:pt idx="1131">
                  <c:v>40441</c:v>
                </c:pt>
                <c:pt idx="1132">
                  <c:v>40442</c:v>
                </c:pt>
                <c:pt idx="1133">
                  <c:v>40443</c:v>
                </c:pt>
                <c:pt idx="1134">
                  <c:v>40444</c:v>
                </c:pt>
                <c:pt idx="1135">
                  <c:v>40445</c:v>
                </c:pt>
                <c:pt idx="1136">
                  <c:v>40448</c:v>
                </c:pt>
                <c:pt idx="1137">
                  <c:v>40450</c:v>
                </c:pt>
                <c:pt idx="1138">
                  <c:v>40451</c:v>
                </c:pt>
                <c:pt idx="1139">
                  <c:v>40452</c:v>
                </c:pt>
                <c:pt idx="1140">
                  <c:v>40455</c:v>
                </c:pt>
                <c:pt idx="1141">
                  <c:v>40456</c:v>
                </c:pt>
                <c:pt idx="1142">
                  <c:v>40457</c:v>
                </c:pt>
                <c:pt idx="1143">
                  <c:v>40458</c:v>
                </c:pt>
                <c:pt idx="1144">
                  <c:v>40459</c:v>
                </c:pt>
                <c:pt idx="1145">
                  <c:v>40462</c:v>
                </c:pt>
                <c:pt idx="1146">
                  <c:v>40463</c:v>
                </c:pt>
                <c:pt idx="1147">
                  <c:v>40464</c:v>
                </c:pt>
                <c:pt idx="1148">
                  <c:v>40465</c:v>
                </c:pt>
                <c:pt idx="1149">
                  <c:v>40466</c:v>
                </c:pt>
                <c:pt idx="1150">
                  <c:v>40469</c:v>
                </c:pt>
                <c:pt idx="1151">
                  <c:v>40470</c:v>
                </c:pt>
                <c:pt idx="1152">
                  <c:v>40471</c:v>
                </c:pt>
                <c:pt idx="1153">
                  <c:v>40472</c:v>
                </c:pt>
                <c:pt idx="1154">
                  <c:v>40473</c:v>
                </c:pt>
                <c:pt idx="1155">
                  <c:v>40476</c:v>
                </c:pt>
                <c:pt idx="1156">
                  <c:v>40477</c:v>
                </c:pt>
                <c:pt idx="1157">
                  <c:v>40478</c:v>
                </c:pt>
                <c:pt idx="1158">
                  <c:v>40480</c:v>
                </c:pt>
                <c:pt idx="1159">
                  <c:v>40483</c:v>
                </c:pt>
                <c:pt idx="1160">
                  <c:v>40484</c:v>
                </c:pt>
                <c:pt idx="1161">
                  <c:v>40485</c:v>
                </c:pt>
                <c:pt idx="1162">
                  <c:v>40486</c:v>
                </c:pt>
                <c:pt idx="1163">
                  <c:v>40487</c:v>
                </c:pt>
                <c:pt idx="1164">
                  <c:v>40490</c:v>
                </c:pt>
                <c:pt idx="1165">
                  <c:v>40491</c:v>
                </c:pt>
                <c:pt idx="1166">
                  <c:v>40492</c:v>
                </c:pt>
                <c:pt idx="1167">
                  <c:v>40493</c:v>
                </c:pt>
                <c:pt idx="1168">
                  <c:v>40494</c:v>
                </c:pt>
                <c:pt idx="1169">
                  <c:v>40497</c:v>
                </c:pt>
                <c:pt idx="1170">
                  <c:v>40498</c:v>
                </c:pt>
                <c:pt idx="1171">
                  <c:v>40500</c:v>
                </c:pt>
                <c:pt idx="1172">
                  <c:v>40501</c:v>
                </c:pt>
                <c:pt idx="1173">
                  <c:v>40504</c:v>
                </c:pt>
                <c:pt idx="1174">
                  <c:v>40505</c:v>
                </c:pt>
                <c:pt idx="1175">
                  <c:v>40506</c:v>
                </c:pt>
                <c:pt idx="1176">
                  <c:v>40507</c:v>
                </c:pt>
                <c:pt idx="1177">
                  <c:v>40508</c:v>
                </c:pt>
                <c:pt idx="1178">
                  <c:v>40511</c:v>
                </c:pt>
                <c:pt idx="1179">
                  <c:v>40512</c:v>
                </c:pt>
                <c:pt idx="1180">
                  <c:v>40513</c:v>
                </c:pt>
                <c:pt idx="1181">
                  <c:v>40514</c:v>
                </c:pt>
                <c:pt idx="1182">
                  <c:v>40515</c:v>
                </c:pt>
                <c:pt idx="1183">
                  <c:v>40518</c:v>
                </c:pt>
                <c:pt idx="1184">
                  <c:v>40519</c:v>
                </c:pt>
                <c:pt idx="1185">
                  <c:v>40520</c:v>
                </c:pt>
                <c:pt idx="1186">
                  <c:v>40521</c:v>
                </c:pt>
                <c:pt idx="1187">
                  <c:v>40522</c:v>
                </c:pt>
                <c:pt idx="1188">
                  <c:v>40525</c:v>
                </c:pt>
                <c:pt idx="1189">
                  <c:v>40526</c:v>
                </c:pt>
                <c:pt idx="1190">
                  <c:v>40527</c:v>
                </c:pt>
                <c:pt idx="1191">
                  <c:v>40528</c:v>
                </c:pt>
                <c:pt idx="1192">
                  <c:v>40529</c:v>
                </c:pt>
                <c:pt idx="1193">
                  <c:v>40532</c:v>
                </c:pt>
                <c:pt idx="1194">
                  <c:v>40533</c:v>
                </c:pt>
                <c:pt idx="1195">
                  <c:v>40534</c:v>
                </c:pt>
                <c:pt idx="1196">
                  <c:v>40535</c:v>
                </c:pt>
                <c:pt idx="1197">
                  <c:v>40539</c:v>
                </c:pt>
                <c:pt idx="1198">
                  <c:v>40540</c:v>
                </c:pt>
                <c:pt idx="1199">
                  <c:v>40541</c:v>
                </c:pt>
                <c:pt idx="1200">
                  <c:v>40542</c:v>
                </c:pt>
                <c:pt idx="1201">
                  <c:v>40546</c:v>
                </c:pt>
                <c:pt idx="1202">
                  <c:v>40547</c:v>
                </c:pt>
                <c:pt idx="1203">
                  <c:v>40548</c:v>
                </c:pt>
                <c:pt idx="1204">
                  <c:v>40549</c:v>
                </c:pt>
                <c:pt idx="1205">
                  <c:v>40550</c:v>
                </c:pt>
                <c:pt idx="1206">
                  <c:v>40553</c:v>
                </c:pt>
                <c:pt idx="1207">
                  <c:v>40554</c:v>
                </c:pt>
                <c:pt idx="1208">
                  <c:v>40555</c:v>
                </c:pt>
                <c:pt idx="1209">
                  <c:v>40556</c:v>
                </c:pt>
                <c:pt idx="1210">
                  <c:v>40557</c:v>
                </c:pt>
                <c:pt idx="1211">
                  <c:v>40560</c:v>
                </c:pt>
                <c:pt idx="1212">
                  <c:v>40561</c:v>
                </c:pt>
                <c:pt idx="1213">
                  <c:v>40562</c:v>
                </c:pt>
                <c:pt idx="1214">
                  <c:v>40563</c:v>
                </c:pt>
                <c:pt idx="1215">
                  <c:v>40564</c:v>
                </c:pt>
                <c:pt idx="1216">
                  <c:v>40567</c:v>
                </c:pt>
                <c:pt idx="1217">
                  <c:v>40568</c:v>
                </c:pt>
                <c:pt idx="1218">
                  <c:v>40569</c:v>
                </c:pt>
                <c:pt idx="1219">
                  <c:v>40570</c:v>
                </c:pt>
                <c:pt idx="1220">
                  <c:v>40571</c:v>
                </c:pt>
                <c:pt idx="1221">
                  <c:v>40574</c:v>
                </c:pt>
                <c:pt idx="1222">
                  <c:v>40575</c:v>
                </c:pt>
                <c:pt idx="1223">
                  <c:v>40576</c:v>
                </c:pt>
                <c:pt idx="1224">
                  <c:v>40577</c:v>
                </c:pt>
                <c:pt idx="1225">
                  <c:v>40578</c:v>
                </c:pt>
                <c:pt idx="1226">
                  <c:v>40581</c:v>
                </c:pt>
                <c:pt idx="1227">
                  <c:v>40582</c:v>
                </c:pt>
                <c:pt idx="1228">
                  <c:v>40583</c:v>
                </c:pt>
                <c:pt idx="1229">
                  <c:v>40584</c:v>
                </c:pt>
                <c:pt idx="1230">
                  <c:v>40585</c:v>
                </c:pt>
                <c:pt idx="1231">
                  <c:v>40588</c:v>
                </c:pt>
                <c:pt idx="1232">
                  <c:v>40589</c:v>
                </c:pt>
                <c:pt idx="1233">
                  <c:v>40590</c:v>
                </c:pt>
                <c:pt idx="1234">
                  <c:v>40591</c:v>
                </c:pt>
                <c:pt idx="1235">
                  <c:v>40592</c:v>
                </c:pt>
                <c:pt idx="1236">
                  <c:v>40595</c:v>
                </c:pt>
                <c:pt idx="1237">
                  <c:v>40596</c:v>
                </c:pt>
                <c:pt idx="1238">
                  <c:v>40597</c:v>
                </c:pt>
                <c:pt idx="1239">
                  <c:v>40598</c:v>
                </c:pt>
                <c:pt idx="1240">
                  <c:v>40599</c:v>
                </c:pt>
                <c:pt idx="1241">
                  <c:v>40602</c:v>
                </c:pt>
                <c:pt idx="1242">
                  <c:v>40603</c:v>
                </c:pt>
                <c:pt idx="1243">
                  <c:v>40604</c:v>
                </c:pt>
                <c:pt idx="1244">
                  <c:v>40605</c:v>
                </c:pt>
                <c:pt idx="1245">
                  <c:v>40606</c:v>
                </c:pt>
                <c:pt idx="1246">
                  <c:v>40609</c:v>
                </c:pt>
                <c:pt idx="1247">
                  <c:v>40610</c:v>
                </c:pt>
                <c:pt idx="1248">
                  <c:v>40611</c:v>
                </c:pt>
                <c:pt idx="1249">
                  <c:v>40612</c:v>
                </c:pt>
                <c:pt idx="1250">
                  <c:v>40613</c:v>
                </c:pt>
                <c:pt idx="1251">
                  <c:v>40616</c:v>
                </c:pt>
                <c:pt idx="1252">
                  <c:v>40617</c:v>
                </c:pt>
                <c:pt idx="1253">
                  <c:v>40618</c:v>
                </c:pt>
                <c:pt idx="1254">
                  <c:v>40619</c:v>
                </c:pt>
                <c:pt idx="1255">
                  <c:v>40620</c:v>
                </c:pt>
                <c:pt idx="1256">
                  <c:v>40623</c:v>
                </c:pt>
                <c:pt idx="1257">
                  <c:v>40624</c:v>
                </c:pt>
                <c:pt idx="1258">
                  <c:v>40625</c:v>
                </c:pt>
                <c:pt idx="1259">
                  <c:v>40626</c:v>
                </c:pt>
                <c:pt idx="1260">
                  <c:v>40627</c:v>
                </c:pt>
                <c:pt idx="1261">
                  <c:v>40630</c:v>
                </c:pt>
                <c:pt idx="1262">
                  <c:v>40631</c:v>
                </c:pt>
                <c:pt idx="1263">
                  <c:v>40632</c:v>
                </c:pt>
                <c:pt idx="1264">
                  <c:v>40633</c:v>
                </c:pt>
                <c:pt idx="1265">
                  <c:v>40634</c:v>
                </c:pt>
                <c:pt idx="1266">
                  <c:v>40637</c:v>
                </c:pt>
                <c:pt idx="1267">
                  <c:v>40638</c:v>
                </c:pt>
                <c:pt idx="1268">
                  <c:v>40639</c:v>
                </c:pt>
                <c:pt idx="1269">
                  <c:v>40640</c:v>
                </c:pt>
                <c:pt idx="1270">
                  <c:v>40641</c:v>
                </c:pt>
                <c:pt idx="1271">
                  <c:v>40644</c:v>
                </c:pt>
                <c:pt idx="1272">
                  <c:v>40645</c:v>
                </c:pt>
                <c:pt idx="1273">
                  <c:v>40646</c:v>
                </c:pt>
                <c:pt idx="1274">
                  <c:v>40647</c:v>
                </c:pt>
                <c:pt idx="1275">
                  <c:v>40648</c:v>
                </c:pt>
                <c:pt idx="1276">
                  <c:v>40651</c:v>
                </c:pt>
                <c:pt idx="1277">
                  <c:v>40652</c:v>
                </c:pt>
                <c:pt idx="1278">
                  <c:v>40653</c:v>
                </c:pt>
                <c:pt idx="1279">
                  <c:v>40654</c:v>
                </c:pt>
                <c:pt idx="1280">
                  <c:v>40655</c:v>
                </c:pt>
                <c:pt idx="1281">
                  <c:v>40659</c:v>
                </c:pt>
                <c:pt idx="1282">
                  <c:v>40660</c:v>
                </c:pt>
                <c:pt idx="1283">
                  <c:v>40661</c:v>
                </c:pt>
                <c:pt idx="1284">
                  <c:v>40662</c:v>
                </c:pt>
                <c:pt idx="1285">
                  <c:v>40665</c:v>
                </c:pt>
                <c:pt idx="1286">
                  <c:v>40666</c:v>
                </c:pt>
                <c:pt idx="1287">
                  <c:v>40667</c:v>
                </c:pt>
                <c:pt idx="1288">
                  <c:v>40668</c:v>
                </c:pt>
                <c:pt idx="1289">
                  <c:v>40669</c:v>
                </c:pt>
                <c:pt idx="1290">
                  <c:v>40672</c:v>
                </c:pt>
                <c:pt idx="1291">
                  <c:v>40673</c:v>
                </c:pt>
                <c:pt idx="1292">
                  <c:v>40674</c:v>
                </c:pt>
                <c:pt idx="1293">
                  <c:v>40675</c:v>
                </c:pt>
                <c:pt idx="1294">
                  <c:v>40676</c:v>
                </c:pt>
                <c:pt idx="1295">
                  <c:v>40679</c:v>
                </c:pt>
                <c:pt idx="1296">
                  <c:v>40680</c:v>
                </c:pt>
                <c:pt idx="1297">
                  <c:v>40681</c:v>
                </c:pt>
                <c:pt idx="1298">
                  <c:v>40682</c:v>
                </c:pt>
                <c:pt idx="1299">
                  <c:v>40683</c:v>
                </c:pt>
                <c:pt idx="1300">
                  <c:v>40686</c:v>
                </c:pt>
                <c:pt idx="1301">
                  <c:v>40687</c:v>
                </c:pt>
                <c:pt idx="1302">
                  <c:v>40688</c:v>
                </c:pt>
                <c:pt idx="1303">
                  <c:v>40689</c:v>
                </c:pt>
                <c:pt idx="1304">
                  <c:v>40690</c:v>
                </c:pt>
                <c:pt idx="1305">
                  <c:v>40693</c:v>
                </c:pt>
                <c:pt idx="1306">
                  <c:v>40694</c:v>
                </c:pt>
                <c:pt idx="1307">
                  <c:v>40695</c:v>
                </c:pt>
                <c:pt idx="1308">
                  <c:v>40696</c:v>
                </c:pt>
                <c:pt idx="1309">
                  <c:v>40697</c:v>
                </c:pt>
                <c:pt idx="1310">
                  <c:v>40700</c:v>
                </c:pt>
                <c:pt idx="1311">
                  <c:v>40701</c:v>
                </c:pt>
                <c:pt idx="1312">
                  <c:v>40702</c:v>
                </c:pt>
                <c:pt idx="1313">
                  <c:v>40703</c:v>
                </c:pt>
                <c:pt idx="1314">
                  <c:v>40704</c:v>
                </c:pt>
                <c:pt idx="1315">
                  <c:v>40707</c:v>
                </c:pt>
                <c:pt idx="1316">
                  <c:v>40708</c:v>
                </c:pt>
                <c:pt idx="1317">
                  <c:v>40709</c:v>
                </c:pt>
                <c:pt idx="1318">
                  <c:v>40710</c:v>
                </c:pt>
                <c:pt idx="1319">
                  <c:v>40711</c:v>
                </c:pt>
                <c:pt idx="1320">
                  <c:v>40714</c:v>
                </c:pt>
                <c:pt idx="1321">
                  <c:v>40715</c:v>
                </c:pt>
                <c:pt idx="1322">
                  <c:v>40716</c:v>
                </c:pt>
                <c:pt idx="1323">
                  <c:v>40717</c:v>
                </c:pt>
                <c:pt idx="1324">
                  <c:v>40718</c:v>
                </c:pt>
                <c:pt idx="1325">
                  <c:v>40721</c:v>
                </c:pt>
                <c:pt idx="1326">
                  <c:v>40722</c:v>
                </c:pt>
                <c:pt idx="1327">
                  <c:v>40723</c:v>
                </c:pt>
                <c:pt idx="1328">
                  <c:v>40724</c:v>
                </c:pt>
                <c:pt idx="1329">
                  <c:v>40725</c:v>
                </c:pt>
                <c:pt idx="1330">
                  <c:v>40728</c:v>
                </c:pt>
                <c:pt idx="1331">
                  <c:v>40731</c:v>
                </c:pt>
                <c:pt idx="1332">
                  <c:v>40732</c:v>
                </c:pt>
                <c:pt idx="1333">
                  <c:v>40735</c:v>
                </c:pt>
                <c:pt idx="1334">
                  <c:v>40736</c:v>
                </c:pt>
                <c:pt idx="1335">
                  <c:v>40737</c:v>
                </c:pt>
                <c:pt idx="1336">
                  <c:v>40738</c:v>
                </c:pt>
                <c:pt idx="1337">
                  <c:v>40739</c:v>
                </c:pt>
                <c:pt idx="1338">
                  <c:v>40742</c:v>
                </c:pt>
                <c:pt idx="1339">
                  <c:v>40743</c:v>
                </c:pt>
                <c:pt idx="1340">
                  <c:v>40744</c:v>
                </c:pt>
                <c:pt idx="1341">
                  <c:v>40745</c:v>
                </c:pt>
                <c:pt idx="1342">
                  <c:v>40746</c:v>
                </c:pt>
                <c:pt idx="1343">
                  <c:v>40749</c:v>
                </c:pt>
                <c:pt idx="1344">
                  <c:v>40750</c:v>
                </c:pt>
                <c:pt idx="1345">
                  <c:v>40751</c:v>
                </c:pt>
                <c:pt idx="1346">
                  <c:v>40752</c:v>
                </c:pt>
                <c:pt idx="1347">
                  <c:v>40753</c:v>
                </c:pt>
                <c:pt idx="1348">
                  <c:v>40756</c:v>
                </c:pt>
                <c:pt idx="1349">
                  <c:v>40757</c:v>
                </c:pt>
                <c:pt idx="1350">
                  <c:v>40758</c:v>
                </c:pt>
                <c:pt idx="1351">
                  <c:v>40759</c:v>
                </c:pt>
                <c:pt idx="1352">
                  <c:v>40760</c:v>
                </c:pt>
                <c:pt idx="1353">
                  <c:v>40763</c:v>
                </c:pt>
                <c:pt idx="1354">
                  <c:v>40764</c:v>
                </c:pt>
                <c:pt idx="1355">
                  <c:v>40765</c:v>
                </c:pt>
                <c:pt idx="1356">
                  <c:v>40766</c:v>
                </c:pt>
                <c:pt idx="1357">
                  <c:v>40767</c:v>
                </c:pt>
                <c:pt idx="1358">
                  <c:v>40770</c:v>
                </c:pt>
                <c:pt idx="1359">
                  <c:v>40771</c:v>
                </c:pt>
                <c:pt idx="1360">
                  <c:v>40772</c:v>
                </c:pt>
                <c:pt idx="1361">
                  <c:v>40773</c:v>
                </c:pt>
                <c:pt idx="1362">
                  <c:v>40774</c:v>
                </c:pt>
                <c:pt idx="1363">
                  <c:v>40777</c:v>
                </c:pt>
                <c:pt idx="1364">
                  <c:v>40778</c:v>
                </c:pt>
                <c:pt idx="1365">
                  <c:v>40779</c:v>
                </c:pt>
                <c:pt idx="1366">
                  <c:v>40780</c:v>
                </c:pt>
                <c:pt idx="1367">
                  <c:v>40781</c:v>
                </c:pt>
                <c:pt idx="1368">
                  <c:v>40784</c:v>
                </c:pt>
                <c:pt idx="1369">
                  <c:v>40785</c:v>
                </c:pt>
                <c:pt idx="1370">
                  <c:v>40786</c:v>
                </c:pt>
                <c:pt idx="1371">
                  <c:v>40787</c:v>
                </c:pt>
                <c:pt idx="1372">
                  <c:v>40788</c:v>
                </c:pt>
                <c:pt idx="1373">
                  <c:v>40791</c:v>
                </c:pt>
                <c:pt idx="1374">
                  <c:v>40792</c:v>
                </c:pt>
                <c:pt idx="1375">
                  <c:v>40793</c:v>
                </c:pt>
                <c:pt idx="1376">
                  <c:v>40794</c:v>
                </c:pt>
                <c:pt idx="1377">
                  <c:v>40795</c:v>
                </c:pt>
                <c:pt idx="1378">
                  <c:v>40798</c:v>
                </c:pt>
                <c:pt idx="1379">
                  <c:v>40799</c:v>
                </c:pt>
                <c:pt idx="1380">
                  <c:v>40800</c:v>
                </c:pt>
                <c:pt idx="1381">
                  <c:v>40801</c:v>
                </c:pt>
                <c:pt idx="1382">
                  <c:v>40802</c:v>
                </c:pt>
                <c:pt idx="1383">
                  <c:v>40805</c:v>
                </c:pt>
                <c:pt idx="1384">
                  <c:v>40806</c:v>
                </c:pt>
                <c:pt idx="1385">
                  <c:v>40807</c:v>
                </c:pt>
                <c:pt idx="1386">
                  <c:v>40808</c:v>
                </c:pt>
                <c:pt idx="1387">
                  <c:v>40809</c:v>
                </c:pt>
                <c:pt idx="1388">
                  <c:v>40812</c:v>
                </c:pt>
                <c:pt idx="1389">
                  <c:v>40813</c:v>
                </c:pt>
                <c:pt idx="1390">
                  <c:v>40815</c:v>
                </c:pt>
                <c:pt idx="1391">
                  <c:v>40816</c:v>
                </c:pt>
                <c:pt idx="1392">
                  <c:v>40819</c:v>
                </c:pt>
                <c:pt idx="1393">
                  <c:v>40820</c:v>
                </c:pt>
                <c:pt idx="1394">
                  <c:v>40821</c:v>
                </c:pt>
                <c:pt idx="1395">
                  <c:v>40822</c:v>
                </c:pt>
                <c:pt idx="1396">
                  <c:v>40823</c:v>
                </c:pt>
                <c:pt idx="1397">
                  <c:v>40826</c:v>
                </c:pt>
                <c:pt idx="1398">
                  <c:v>40827</c:v>
                </c:pt>
                <c:pt idx="1399">
                  <c:v>40828</c:v>
                </c:pt>
                <c:pt idx="1400">
                  <c:v>40829</c:v>
                </c:pt>
                <c:pt idx="1401">
                  <c:v>40830</c:v>
                </c:pt>
                <c:pt idx="1402">
                  <c:v>40833</c:v>
                </c:pt>
                <c:pt idx="1403">
                  <c:v>40834</c:v>
                </c:pt>
                <c:pt idx="1404">
                  <c:v>40835</c:v>
                </c:pt>
                <c:pt idx="1405">
                  <c:v>40836</c:v>
                </c:pt>
                <c:pt idx="1406">
                  <c:v>40837</c:v>
                </c:pt>
                <c:pt idx="1407">
                  <c:v>40840</c:v>
                </c:pt>
                <c:pt idx="1408">
                  <c:v>40841</c:v>
                </c:pt>
                <c:pt idx="1409">
                  <c:v>40842</c:v>
                </c:pt>
                <c:pt idx="1410">
                  <c:v>40843</c:v>
                </c:pt>
                <c:pt idx="1411">
                  <c:v>40847</c:v>
                </c:pt>
                <c:pt idx="1412">
                  <c:v>40848</c:v>
                </c:pt>
                <c:pt idx="1413">
                  <c:v>40849</c:v>
                </c:pt>
                <c:pt idx="1414">
                  <c:v>40850</c:v>
                </c:pt>
                <c:pt idx="1415">
                  <c:v>40851</c:v>
                </c:pt>
                <c:pt idx="1416">
                  <c:v>40854</c:v>
                </c:pt>
                <c:pt idx="1417">
                  <c:v>40855</c:v>
                </c:pt>
                <c:pt idx="1418">
                  <c:v>40856</c:v>
                </c:pt>
                <c:pt idx="1419">
                  <c:v>40857</c:v>
                </c:pt>
                <c:pt idx="1420">
                  <c:v>40858</c:v>
                </c:pt>
                <c:pt idx="1421">
                  <c:v>40861</c:v>
                </c:pt>
                <c:pt idx="1422">
                  <c:v>40862</c:v>
                </c:pt>
                <c:pt idx="1423">
                  <c:v>40863</c:v>
                </c:pt>
                <c:pt idx="1424">
                  <c:v>40865</c:v>
                </c:pt>
                <c:pt idx="1425">
                  <c:v>40868</c:v>
                </c:pt>
                <c:pt idx="1426">
                  <c:v>40869</c:v>
                </c:pt>
                <c:pt idx="1427">
                  <c:v>40870</c:v>
                </c:pt>
                <c:pt idx="1428">
                  <c:v>40871</c:v>
                </c:pt>
                <c:pt idx="1429">
                  <c:v>40872</c:v>
                </c:pt>
                <c:pt idx="1430">
                  <c:v>40875</c:v>
                </c:pt>
                <c:pt idx="1431">
                  <c:v>40876</c:v>
                </c:pt>
                <c:pt idx="1432">
                  <c:v>40877</c:v>
                </c:pt>
                <c:pt idx="1433">
                  <c:v>40878</c:v>
                </c:pt>
                <c:pt idx="1434">
                  <c:v>40879</c:v>
                </c:pt>
                <c:pt idx="1435">
                  <c:v>40882</c:v>
                </c:pt>
                <c:pt idx="1436">
                  <c:v>40883</c:v>
                </c:pt>
                <c:pt idx="1437">
                  <c:v>40884</c:v>
                </c:pt>
                <c:pt idx="1438">
                  <c:v>40885</c:v>
                </c:pt>
                <c:pt idx="1439">
                  <c:v>40886</c:v>
                </c:pt>
                <c:pt idx="1440">
                  <c:v>40889</c:v>
                </c:pt>
                <c:pt idx="1441">
                  <c:v>40890</c:v>
                </c:pt>
                <c:pt idx="1442">
                  <c:v>40891</c:v>
                </c:pt>
                <c:pt idx="1443">
                  <c:v>40892</c:v>
                </c:pt>
                <c:pt idx="1444">
                  <c:v>40893</c:v>
                </c:pt>
                <c:pt idx="1445">
                  <c:v>40896</c:v>
                </c:pt>
                <c:pt idx="1446">
                  <c:v>40897</c:v>
                </c:pt>
                <c:pt idx="1447">
                  <c:v>40898</c:v>
                </c:pt>
                <c:pt idx="1448">
                  <c:v>40899</c:v>
                </c:pt>
                <c:pt idx="1449">
                  <c:v>40900</c:v>
                </c:pt>
                <c:pt idx="1450">
                  <c:v>40904</c:v>
                </c:pt>
                <c:pt idx="1451">
                  <c:v>40905</c:v>
                </c:pt>
                <c:pt idx="1452">
                  <c:v>40906</c:v>
                </c:pt>
                <c:pt idx="1453">
                  <c:v>40907</c:v>
                </c:pt>
                <c:pt idx="1454">
                  <c:v>40910</c:v>
                </c:pt>
                <c:pt idx="1455">
                  <c:v>40911</c:v>
                </c:pt>
                <c:pt idx="1456">
                  <c:v>40912</c:v>
                </c:pt>
                <c:pt idx="1457">
                  <c:v>40913</c:v>
                </c:pt>
                <c:pt idx="1458">
                  <c:v>40914</c:v>
                </c:pt>
                <c:pt idx="1459">
                  <c:v>40917</c:v>
                </c:pt>
                <c:pt idx="1460">
                  <c:v>40918</c:v>
                </c:pt>
                <c:pt idx="1461">
                  <c:v>40919</c:v>
                </c:pt>
                <c:pt idx="1462">
                  <c:v>40920</c:v>
                </c:pt>
                <c:pt idx="1463">
                  <c:v>40921</c:v>
                </c:pt>
                <c:pt idx="1464">
                  <c:v>40924</c:v>
                </c:pt>
                <c:pt idx="1465">
                  <c:v>40925</c:v>
                </c:pt>
                <c:pt idx="1466">
                  <c:v>40926</c:v>
                </c:pt>
                <c:pt idx="1467">
                  <c:v>40927</c:v>
                </c:pt>
                <c:pt idx="1468">
                  <c:v>40928</c:v>
                </c:pt>
                <c:pt idx="1469">
                  <c:v>40931</c:v>
                </c:pt>
                <c:pt idx="1470">
                  <c:v>40932</c:v>
                </c:pt>
                <c:pt idx="1471">
                  <c:v>40933</c:v>
                </c:pt>
                <c:pt idx="1472">
                  <c:v>40934</c:v>
                </c:pt>
                <c:pt idx="1473">
                  <c:v>40935</c:v>
                </c:pt>
                <c:pt idx="1474">
                  <c:v>40938</c:v>
                </c:pt>
                <c:pt idx="1475">
                  <c:v>40939</c:v>
                </c:pt>
                <c:pt idx="1476">
                  <c:v>40940</c:v>
                </c:pt>
                <c:pt idx="1477">
                  <c:v>40941</c:v>
                </c:pt>
                <c:pt idx="1478">
                  <c:v>40942</c:v>
                </c:pt>
                <c:pt idx="1479">
                  <c:v>40945</c:v>
                </c:pt>
                <c:pt idx="1480">
                  <c:v>40946</c:v>
                </c:pt>
                <c:pt idx="1481">
                  <c:v>40947</c:v>
                </c:pt>
                <c:pt idx="1482">
                  <c:v>40948</c:v>
                </c:pt>
                <c:pt idx="1483">
                  <c:v>40949</c:v>
                </c:pt>
                <c:pt idx="1484">
                  <c:v>40952</c:v>
                </c:pt>
                <c:pt idx="1485">
                  <c:v>40953</c:v>
                </c:pt>
                <c:pt idx="1486">
                  <c:v>40954</c:v>
                </c:pt>
                <c:pt idx="1487">
                  <c:v>40955</c:v>
                </c:pt>
                <c:pt idx="1488">
                  <c:v>40956</c:v>
                </c:pt>
                <c:pt idx="1489">
                  <c:v>40959</c:v>
                </c:pt>
                <c:pt idx="1490">
                  <c:v>40960</c:v>
                </c:pt>
                <c:pt idx="1491">
                  <c:v>40961</c:v>
                </c:pt>
                <c:pt idx="1492">
                  <c:v>40962</c:v>
                </c:pt>
                <c:pt idx="1493">
                  <c:v>40963</c:v>
                </c:pt>
                <c:pt idx="1494">
                  <c:v>40966</c:v>
                </c:pt>
                <c:pt idx="1495">
                  <c:v>40967</c:v>
                </c:pt>
                <c:pt idx="1496">
                  <c:v>40968</c:v>
                </c:pt>
                <c:pt idx="1497">
                  <c:v>40969</c:v>
                </c:pt>
                <c:pt idx="1498">
                  <c:v>40970</c:v>
                </c:pt>
                <c:pt idx="1499">
                  <c:v>40973</c:v>
                </c:pt>
                <c:pt idx="1500">
                  <c:v>40974</c:v>
                </c:pt>
                <c:pt idx="1501">
                  <c:v>40975</c:v>
                </c:pt>
                <c:pt idx="1502">
                  <c:v>40976</c:v>
                </c:pt>
                <c:pt idx="1503">
                  <c:v>40977</c:v>
                </c:pt>
                <c:pt idx="1504">
                  <c:v>40980</c:v>
                </c:pt>
                <c:pt idx="1505">
                  <c:v>40981</c:v>
                </c:pt>
                <c:pt idx="1506">
                  <c:v>40982</c:v>
                </c:pt>
                <c:pt idx="1507">
                  <c:v>40983</c:v>
                </c:pt>
                <c:pt idx="1508">
                  <c:v>40984</c:v>
                </c:pt>
                <c:pt idx="1509">
                  <c:v>40987</c:v>
                </c:pt>
                <c:pt idx="1510">
                  <c:v>40988</c:v>
                </c:pt>
                <c:pt idx="1511">
                  <c:v>40989</c:v>
                </c:pt>
                <c:pt idx="1512">
                  <c:v>40990</c:v>
                </c:pt>
                <c:pt idx="1513">
                  <c:v>40991</c:v>
                </c:pt>
                <c:pt idx="1514">
                  <c:v>40994</c:v>
                </c:pt>
                <c:pt idx="1515">
                  <c:v>40995</c:v>
                </c:pt>
                <c:pt idx="1516">
                  <c:v>40996</c:v>
                </c:pt>
                <c:pt idx="1517">
                  <c:v>40997</c:v>
                </c:pt>
                <c:pt idx="1518">
                  <c:v>40998</c:v>
                </c:pt>
                <c:pt idx="1519">
                  <c:v>41001</c:v>
                </c:pt>
                <c:pt idx="1520">
                  <c:v>41002</c:v>
                </c:pt>
                <c:pt idx="1521">
                  <c:v>41003</c:v>
                </c:pt>
                <c:pt idx="1522">
                  <c:v>41004</c:v>
                </c:pt>
                <c:pt idx="1523">
                  <c:v>41005</c:v>
                </c:pt>
                <c:pt idx="1524">
                  <c:v>41009</c:v>
                </c:pt>
                <c:pt idx="1525">
                  <c:v>41010</c:v>
                </c:pt>
                <c:pt idx="1526">
                  <c:v>41011</c:v>
                </c:pt>
                <c:pt idx="1527">
                  <c:v>41012</c:v>
                </c:pt>
                <c:pt idx="1528">
                  <c:v>41015</c:v>
                </c:pt>
                <c:pt idx="1529">
                  <c:v>41016</c:v>
                </c:pt>
                <c:pt idx="1530">
                  <c:v>41017</c:v>
                </c:pt>
                <c:pt idx="1531">
                  <c:v>41018</c:v>
                </c:pt>
                <c:pt idx="1532">
                  <c:v>41019</c:v>
                </c:pt>
                <c:pt idx="1533">
                  <c:v>41022</c:v>
                </c:pt>
                <c:pt idx="1534">
                  <c:v>41023</c:v>
                </c:pt>
                <c:pt idx="1535">
                  <c:v>41024</c:v>
                </c:pt>
                <c:pt idx="1536">
                  <c:v>41025</c:v>
                </c:pt>
                <c:pt idx="1537">
                  <c:v>41026</c:v>
                </c:pt>
                <c:pt idx="1538">
                  <c:v>41029</c:v>
                </c:pt>
                <c:pt idx="1539">
                  <c:v>41031</c:v>
                </c:pt>
                <c:pt idx="1540">
                  <c:v>41032</c:v>
                </c:pt>
                <c:pt idx="1541">
                  <c:v>41033</c:v>
                </c:pt>
                <c:pt idx="1542">
                  <c:v>41036</c:v>
                </c:pt>
                <c:pt idx="1543">
                  <c:v>41038</c:v>
                </c:pt>
                <c:pt idx="1544">
                  <c:v>41039</c:v>
                </c:pt>
                <c:pt idx="1545">
                  <c:v>41040</c:v>
                </c:pt>
                <c:pt idx="1546">
                  <c:v>41043</c:v>
                </c:pt>
                <c:pt idx="1547">
                  <c:v>41044</c:v>
                </c:pt>
                <c:pt idx="1548">
                  <c:v>41045</c:v>
                </c:pt>
                <c:pt idx="1549">
                  <c:v>41046</c:v>
                </c:pt>
                <c:pt idx="1550">
                  <c:v>41047</c:v>
                </c:pt>
                <c:pt idx="1551">
                  <c:v>41050</c:v>
                </c:pt>
                <c:pt idx="1552">
                  <c:v>41051</c:v>
                </c:pt>
                <c:pt idx="1553">
                  <c:v>41052</c:v>
                </c:pt>
                <c:pt idx="1554">
                  <c:v>41053</c:v>
                </c:pt>
                <c:pt idx="1555">
                  <c:v>41054</c:v>
                </c:pt>
                <c:pt idx="1556">
                  <c:v>41057</c:v>
                </c:pt>
                <c:pt idx="1557">
                  <c:v>41058</c:v>
                </c:pt>
                <c:pt idx="1558">
                  <c:v>41059</c:v>
                </c:pt>
                <c:pt idx="1559">
                  <c:v>41060</c:v>
                </c:pt>
                <c:pt idx="1560">
                  <c:v>41061</c:v>
                </c:pt>
                <c:pt idx="1561">
                  <c:v>41064</c:v>
                </c:pt>
                <c:pt idx="1562">
                  <c:v>41065</c:v>
                </c:pt>
                <c:pt idx="1563">
                  <c:v>41066</c:v>
                </c:pt>
                <c:pt idx="1564">
                  <c:v>41067</c:v>
                </c:pt>
                <c:pt idx="1565">
                  <c:v>41068</c:v>
                </c:pt>
                <c:pt idx="1566">
                  <c:v>41071</c:v>
                </c:pt>
                <c:pt idx="1567">
                  <c:v>41072</c:v>
                </c:pt>
                <c:pt idx="1568">
                  <c:v>41073</c:v>
                </c:pt>
                <c:pt idx="1569">
                  <c:v>41074</c:v>
                </c:pt>
                <c:pt idx="1570">
                  <c:v>41075</c:v>
                </c:pt>
                <c:pt idx="1571">
                  <c:v>41078</c:v>
                </c:pt>
                <c:pt idx="1572">
                  <c:v>41079</c:v>
                </c:pt>
                <c:pt idx="1573">
                  <c:v>41080</c:v>
                </c:pt>
                <c:pt idx="1574">
                  <c:v>41081</c:v>
                </c:pt>
                <c:pt idx="1575">
                  <c:v>41082</c:v>
                </c:pt>
                <c:pt idx="1576">
                  <c:v>41085</c:v>
                </c:pt>
                <c:pt idx="1577">
                  <c:v>41086</c:v>
                </c:pt>
                <c:pt idx="1578">
                  <c:v>41087</c:v>
                </c:pt>
                <c:pt idx="1579">
                  <c:v>41088</c:v>
                </c:pt>
                <c:pt idx="1580">
                  <c:v>41089</c:v>
                </c:pt>
                <c:pt idx="1581">
                  <c:v>41092</c:v>
                </c:pt>
                <c:pt idx="1582">
                  <c:v>41093</c:v>
                </c:pt>
                <c:pt idx="1583">
                  <c:v>41094</c:v>
                </c:pt>
                <c:pt idx="1584">
                  <c:v>41099</c:v>
                </c:pt>
                <c:pt idx="1585">
                  <c:v>41100</c:v>
                </c:pt>
                <c:pt idx="1586">
                  <c:v>41101</c:v>
                </c:pt>
                <c:pt idx="1587">
                  <c:v>41102</c:v>
                </c:pt>
                <c:pt idx="1588">
                  <c:v>41103</c:v>
                </c:pt>
                <c:pt idx="1589">
                  <c:v>41106</c:v>
                </c:pt>
                <c:pt idx="1590">
                  <c:v>41107</c:v>
                </c:pt>
                <c:pt idx="1591">
                  <c:v>41108</c:v>
                </c:pt>
                <c:pt idx="1592">
                  <c:v>41109</c:v>
                </c:pt>
                <c:pt idx="1593">
                  <c:v>41110</c:v>
                </c:pt>
                <c:pt idx="1594">
                  <c:v>41113</c:v>
                </c:pt>
                <c:pt idx="1595">
                  <c:v>41114</c:v>
                </c:pt>
                <c:pt idx="1596">
                  <c:v>41115</c:v>
                </c:pt>
                <c:pt idx="1597">
                  <c:v>41116</c:v>
                </c:pt>
                <c:pt idx="1598">
                  <c:v>41117</c:v>
                </c:pt>
                <c:pt idx="1599">
                  <c:v>41120</c:v>
                </c:pt>
                <c:pt idx="1600">
                  <c:v>41121</c:v>
                </c:pt>
                <c:pt idx="1601">
                  <c:v>41122</c:v>
                </c:pt>
                <c:pt idx="1602">
                  <c:v>41123</c:v>
                </c:pt>
                <c:pt idx="1603">
                  <c:v>41124</c:v>
                </c:pt>
                <c:pt idx="1604">
                  <c:v>41127</c:v>
                </c:pt>
                <c:pt idx="1605">
                  <c:v>41128</c:v>
                </c:pt>
                <c:pt idx="1606">
                  <c:v>41129</c:v>
                </c:pt>
                <c:pt idx="1607">
                  <c:v>41130</c:v>
                </c:pt>
                <c:pt idx="1608">
                  <c:v>41131</c:v>
                </c:pt>
                <c:pt idx="1609">
                  <c:v>41134</c:v>
                </c:pt>
                <c:pt idx="1610">
                  <c:v>41135</c:v>
                </c:pt>
                <c:pt idx="1611">
                  <c:v>41136</c:v>
                </c:pt>
                <c:pt idx="1612">
                  <c:v>41137</c:v>
                </c:pt>
                <c:pt idx="1613">
                  <c:v>41138</c:v>
                </c:pt>
                <c:pt idx="1614">
                  <c:v>41141</c:v>
                </c:pt>
                <c:pt idx="1615">
                  <c:v>41142</c:v>
                </c:pt>
                <c:pt idx="1616">
                  <c:v>41143</c:v>
                </c:pt>
                <c:pt idx="1617">
                  <c:v>41144</c:v>
                </c:pt>
                <c:pt idx="1618">
                  <c:v>41145</c:v>
                </c:pt>
                <c:pt idx="1619">
                  <c:v>41148</c:v>
                </c:pt>
                <c:pt idx="1620">
                  <c:v>41149</c:v>
                </c:pt>
                <c:pt idx="1621">
                  <c:v>41150</c:v>
                </c:pt>
                <c:pt idx="1622">
                  <c:v>41151</c:v>
                </c:pt>
                <c:pt idx="1623">
                  <c:v>41152</c:v>
                </c:pt>
                <c:pt idx="1624">
                  <c:v>41155</c:v>
                </c:pt>
                <c:pt idx="1625">
                  <c:v>41156</c:v>
                </c:pt>
                <c:pt idx="1626">
                  <c:v>41157</c:v>
                </c:pt>
                <c:pt idx="1627">
                  <c:v>41158</c:v>
                </c:pt>
                <c:pt idx="1628">
                  <c:v>41159</c:v>
                </c:pt>
                <c:pt idx="1629">
                  <c:v>41162</c:v>
                </c:pt>
                <c:pt idx="1630">
                  <c:v>41163</c:v>
                </c:pt>
                <c:pt idx="1631">
                  <c:v>41164</c:v>
                </c:pt>
                <c:pt idx="1632">
                  <c:v>41165</c:v>
                </c:pt>
                <c:pt idx="1633">
                  <c:v>41166</c:v>
                </c:pt>
                <c:pt idx="1634">
                  <c:v>41169</c:v>
                </c:pt>
                <c:pt idx="1635">
                  <c:v>41170</c:v>
                </c:pt>
                <c:pt idx="1636">
                  <c:v>41171</c:v>
                </c:pt>
                <c:pt idx="1637">
                  <c:v>41172</c:v>
                </c:pt>
                <c:pt idx="1638">
                  <c:v>41173</c:v>
                </c:pt>
                <c:pt idx="1639">
                  <c:v>41176</c:v>
                </c:pt>
                <c:pt idx="1640">
                  <c:v>41177</c:v>
                </c:pt>
                <c:pt idx="1641">
                  <c:v>41178</c:v>
                </c:pt>
                <c:pt idx="1642">
                  <c:v>41179</c:v>
                </c:pt>
                <c:pt idx="1643">
                  <c:v>41183</c:v>
                </c:pt>
                <c:pt idx="1644">
                  <c:v>41184</c:v>
                </c:pt>
                <c:pt idx="1645">
                  <c:v>41185</c:v>
                </c:pt>
                <c:pt idx="1646">
                  <c:v>41186</c:v>
                </c:pt>
                <c:pt idx="1647">
                  <c:v>41187</c:v>
                </c:pt>
                <c:pt idx="1648">
                  <c:v>41190</c:v>
                </c:pt>
                <c:pt idx="1649">
                  <c:v>41191</c:v>
                </c:pt>
                <c:pt idx="1650">
                  <c:v>41192</c:v>
                </c:pt>
                <c:pt idx="1651">
                  <c:v>41193</c:v>
                </c:pt>
                <c:pt idx="1652">
                  <c:v>41194</c:v>
                </c:pt>
                <c:pt idx="1653">
                  <c:v>41197</c:v>
                </c:pt>
                <c:pt idx="1654">
                  <c:v>41198</c:v>
                </c:pt>
                <c:pt idx="1655">
                  <c:v>41199</c:v>
                </c:pt>
                <c:pt idx="1656">
                  <c:v>41200</c:v>
                </c:pt>
                <c:pt idx="1657">
                  <c:v>41201</c:v>
                </c:pt>
                <c:pt idx="1658">
                  <c:v>41204</c:v>
                </c:pt>
                <c:pt idx="1659">
                  <c:v>41205</c:v>
                </c:pt>
                <c:pt idx="1660">
                  <c:v>41206</c:v>
                </c:pt>
                <c:pt idx="1661">
                  <c:v>41207</c:v>
                </c:pt>
                <c:pt idx="1662">
                  <c:v>41208</c:v>
                </c:pt>
                <c:pt idx="1663">
                  <c:v>41211</c:v>
                </c:pt>
                <c:pt idx="1664">
                  <c:v>41212</c:v>
                </c:pt>
                <c:pt idx="1665">
                  <c:v>41213</c:v>
                </c:pt>
                <c:pt idx="1666">
                  <c:v>41214</c:v>
                </c:pt>
                <c:pt idx="1667">
                  <c:v>41215</c:v>
                </c:pt>
                <c:pt idx="1668">
                  <c:v>41218</c:v>
                </c:pt>
                <c:pt idx="1669">
                  <c:v>41219</c:v>
                </c:pt>
                <c:pt idx="1670">
                  <c:v>41220</c:v>
                </c:pt>
                <c:pt idx="1671">
                  <c:v>41221</c:v>
                </c:pt>
                <c:pt idx="1672">
                  <c:v>41222</c:v>
                </c:pt>
                <c:pt idx="1673">
                  <c:v>41225</c:v>
                </c:pt>
                <c:pt idx="1674">
                  <c:v>41226</c:v>
                </c:pt>
                <c:pt idx="1675">
                  <c:v>41227</c:v>
                </c:pt>
                <c:pt idx="1676">
                  <c:v>41228</c:v>
                </c:pt>
                <c:pt idx="1677">
                  <c:v>41229</c:v>
                </c:pt>
                <c:pt idx="1678">
                  <c:v>41232</c:v>
                </c:pt>
                <c:pt idx="1679">
                  <c:v>41233</c:v>
                </c:pt>
                <c:pt idx="1680">
                  <c:v>41234</c:v>
                </c:pt>
                <c:pt idx="1681">
                  <c:v>41235</c:v>
                </c:pt>
                <c:pt idx="1682">
                  <c:v>41236</c:v>
                </c:pt>
                <c:pt idx="1683">
                  <c:v>41239</c:v>
                </c:pt>
                <c:pt idx="1684">
                  <c:v>41240</c:v>
                </c:pt>
                <c:pt idx="1685">
                  <c:v>41241</c:v>
                </c:pt>
                <c:pt idx="1686">
                  <c:v>41242</c:v>
                </c:pt>
                <c:pt idx="1687">
                  <c:v>41243</c:v>
                </c:pt>
                <c:pt idx="1688">
                  <c:v>41246</c:v>
                </c:pt>
                <c:pt idx="1689">
                  <c:v>41247</c:v>
                </c:pt>
                <c:pt idx="1690">
                  <c:v>41248</c:v>
                </c:pt>
                <c:pt idx="1691">
                  <c:v>41249</c:v>
                </c:pt>
                <c:pt idx="1692">
                  <c:v>41250</c:v>
                </c:pt>
                <c:pt idx="1693">
                  <c:v>41253</c:v>
                </c:pt>
                <c:pt idx="1694">
                  <c:v>41254</c:v>
                </c:pt>
                <c:pt idx="1695">
                  <c:v>41255</c:v>
                </c:pt>
                <c:pt idx="1696">
                  <c:v>41256</c:v>
                </c:pt>
                <c:pt idx="1697">
                  <c:v>41257</c:v>
                </c:pt>
                <c:pt idx="1698">
                  <c:v>41260</c:v>
                </c:pt>
                <c:pt idx="1699">
                  <c:v>41261</c:v>
                </c:pt>
                <c:pt idx="1700">
                  <c:v>41262</c:v>
                </c:pt>
                <c:pt idx="1701">
                  <c:v>41263</c:v>
                </c:pt>
                <c:pt idx="1702">
                  <c:v>41264</c:v>
                </c:pt>
                <c:pt idx="1703">
                  <c:v>41270</c:v>
                </c:pt>
                <c:pt idx="1704">
                  <c:v>41271</c:v>
                </c:pt>
                <c:pt idx="1705">
                  <c:v>41276</c:v>
                </c:pt>
                <c:pt idx="1706">
                  <c:v>41277</c:v>
                </c:pt>
                <c:pt idx="1707">
                  <c:v>41278</c:v>
                </c:pt>
                <c:pt idx="1708">
                  <c:v>41281</c:v>
                </c:pt>
                <c:pt idx="1709">
                  <c:v>41282</c:v>
                </c:pt>
                <c:pt idx="1710">
                  <c:v>41283</c:v>
                </c:pt>
                <c:pt idx="1711">
                  <c:v>41284</c:v>
                </c:pt>
                <c:pt idx="1712">
                  <c:v>41285</c:v>
                </c:pt>
                <c:pt idx="1713">
                  <c:v>41288</c:v>
                </c:pt>
                <c:pt idx="1714">
                  <c:v>41289</c:v>
                </c:pt>
                <c:pt idx="1715">
                  <c:v>41290</c:v>
                </c:pt>
                <c:pt idx="1716">
                  <c:v>41291</c:v>
                </c:pt>
                <c:pt idx="1717">
                  <c:v>41292</c:v>
                </c:pt>
                <c:pt idx="1718">
                  <c:v>41295</c:v>
                </c:pt>
                <c:pt idx="1719">
                  <c:v>41296</c:v>
                </c:pt>
                <c:pt idx="1720">
                  <c:v>41297</c:v>
                </c:pt>
                <c:pt idx="1721">
                  <c:v>41298</c:v>
                </c:pt>
                <c:pt idx="1722">
                  <c:v>41299</c:v>
                </c:pt>
                <c:pt idx="1723">
                  <c:v>41302</c:v>
                </c:pt>
                <c:pt idx="1724">
                  <c:v>41303</c:v>
                </c:pt>
                <c:pt idx="1725">
                  <c:v>41304</c:v>
                </c:pt>
                <c:pt idx="1726">
                  <c:v>41305</c:v>
                </c:pt>
                <c:pt idx="1727">
                  <c:v>41306</c:v>
                </c:pt>
                <c:pt idx="1728">
                  <c:v>41309</c:v>
                </c:pt>
                <c:pt idx="1729">
                  <c:v>41310</c:v>
                </c:pt>
                <c:pt idx="1730">
                  <c:v>41311</c:v>
                </c:pt>
                <c:pt idx="1731">
                  <c:v>41312</c:v>
                </c:pt>
                <c:pt idx="1732">
                  <c:v>41313</c:v>
                </c:pt>
                <c:pt idx="1733">
                  <c:v>41316</c:v>
                </c:pt>
                <c:pt idx="1734">
                  <c:v>41317</c:v>
                </c:pt>
                <c:pt idx="1735">
                  <c:v>41318</c:v>
                </c:pt>
                <c:pt idx="1736">
                  <c:v>41319</c:v>
                </c:pt>
                <c:pt idx="1737">
                  <c:v>41320</c:v>
                </c:pt>
                <c:pt idx="1738">
                  <c:v>41323</c:v>
                </c:pt>
                <c:pt idx="1739">
                  <c:v>41324</c:v>
                </c:pt>
                <c:pt idx="1740">
                  <c:v>41325</c:v>
                </c:pt>
                <c:pt idx="1741">
                  <c:v>41326</c:v>
                </c:pt>
                <c:pt idx="1742">
                  <c:v>41327</c:v>
                </c:pt>
                <c:pt idx="1743">
                  <c:v>41330</c:v>
                </c:pt>
                <c:pt idx="1744">
                  <c:v>41331</c:v>
                </c:pt>
                <c:pt idx="1745">
                  <c:v>41332</c:v>
                </c:pt>
                <c:pt idx="1746">
                  <c:v>41333</c:v>
                </c:pt>
                <c:pt idx="1747">
                  <c:v>41334</c:v>
                </c:pt>
                <c:pt idx="1748">
                  <c:v>41337</c:v>
                </c:pt>
                <c:pt idx="1749">
                  <c:v>41338</c:v>
                </c:pt>
                <c:pt idx="1750">
                  <c:v>41339</c:v>
                </c:pt>
                <c:pt idx="1751">
                  <c:v>41340</c:v>
                </c:pt>
                <c:pt idx="1752">
                  <c:v>41341</c:v>
                </c:pt>
                <c:pt idx="1753">
                  <c:v>41344</c:v>
                </c:pt>
                <c:pt idx="1754">
                  <c:v>41345</c:v>
                </c:pt>
                <c:pt idx="1755">
                  <c:v>41346</c:v>
                </c:pt>
                <c:pt idx="1756">
                  <c:v>41347</c:v>
                </c:pt>
                <c:pt idx="1757">
                  <c:v>41348</c:v>
                </c:pt>
                <c:pt idx="1758">
                  <c:v>41351</c:v>
                </c:pt>
                <c:pt idx="1759">
                  <c:v>41352</c:v>
                </c:pt>
                <c:pt idx="1760">
                  <c:v>41353</c:v>
                </c:pt>
                <c:pt idx="1761">
                  <c:v>41354</c:v>
                </c:pt>
                <c:pt idx="1762">
                  <c:v>41355</c:v>
                </c:pt>
                <c:pt idx="1763">
                  <c:v>41358</c:v>
                </c:pt>
                <c:pt idx="1764">
                  <c:v>41359</c:v>
                </c:pt>
                <c:pt idx="1765">
                  <c:v>41360</c:v>
                </c:pt>
                <c:pt idx="1766">
                  <c:v>41361</c:v>
                </c:pt>
                <c:pt idx="1767">
                  <c:v>41366</c:v>
                </c:pt>
                <c:pt idx="1768">
                  <c:v>41367</c:v>
                </c:pt>
                <c:pt idx="1769">
                  <c:v>41368</c:v>
                </c:pt>
                <c:pt idx="1770">
                  <c:v>41369</c:v>
                </c:pt>
                <c:pt idx="1771">
                  <c:v>41372</c:v>
                </c:pt>
                <c:pt idx="1772">
                  <c:v>41373</c:v>
                </c:pt>
                <c:pt idx="1773">
                  <c:v>41374</c:v>
                </c:pt>
                <c:pt idx="1774">
                  <c:v>41375</c:v>
                </c:pt>
                <c:pt idx="1775">
                  <c:v>41376</c:v>
                </c:pt>
                <c:pt idx="1776">
                  <c:v>41379</c:v>
                </c:pt>
                <c:pt idx="1777">
                  <c:v>41380</c:v>
                </c:pt>
                <c:pt idx="1778">
                  <c:v>41381</c:v>
                </c:pt>
                <c:pt idx="1779">
                  <c:v>41382</c:v>
                </c:pt>
                <c:pt idx="1780">
                  <c:v>41383</c:v>
                </c:pt>
                <c:pt idx="1781">
                  <c:v>41386</c:v>
                </c:pt>
                <c:pt idx="1782">
                  <c:v>41387</c:v>
                </c:pt>
                <c:pt idx="1783">
                  <c:v>41388</c:v>
                </c:pt>
                <c:pt idx="1784">
                  <c:v>41389</c:v>
                </c:pt>
                <c:pt idx="1785">
                  <c:v>41390</c:v>
                </c:pt>
                <c:pt idx="1786">
                  <c:v>41393</c:v>
                </c:pt>
                <c:pt idx="1787">
                  <c:v>41394</c:v>
                </c:pt>
                <c:pt idx="1788">
                  <c:v>41396</c:v>
                </c:pt>
                <c:pt idx="1789">
                  <c:v>41397</c:v>
                </c:pt>
                <c:pt idx="1790">
                  <c:v>41400</c:v>
                </c:pt>
                <c:pt idx="1791">
                  <c:v>41401</c:v>
                </c:pt>
                <c:pt idx="1792">
                  <c:v>41403</c:v>
                </c:pt>
                <c:pt idx="1793">
                  <c:v>41404</c:v>
                </c:pt>
                <c:pt idx="1794">
                  <c:v>41407</c:v>
                </c:pt>
                <c:pt idx="1795">
                  <c:v>41408</c:v>
                </c:pt>
                <c:pt idx="1796">
                  <c:v>41409</c:v>
                </c:pt>
                <c:pt idx="1797">
                  <c:v>41410</c:v>
                </c:pt>
                <c:pt idx="1798">
                  <c:v>41411</c:v>
                </c:pt>
                <c:pt idx="1799">
                  <c:v>41414</c:v>
                </c:pt>
                <c:pt idx="1800">
                  <c:v>41415</c:v>
                </c:pt>
                <c:pt idx="1801">
                  <c:v>41416</c:v>
                </c:pt>
                <c:pt idx="1802">
                  <c:v>41417</c:v>
                </c:pt>
                <c:pt idx="1803">
                  <c:v>41418</c:v>
                </c:pt>
                <c:pt idx="1804">
                  <c:v>41421</c:v>
                </c:pt>
                <c:pt idx="1805">
                  <c:v>41422</c:v>
                </c:pt>
                <c:pt idx="1806">
                  <c:v>41423</c:v>
                </c:pt>
                <c:pt idx="1807">
                  <c:v>41424</c:v>
                </c:pt>
                <c:pt idx="1808">
                  <c:v>41425</c:v>
                </c:pt>
                <c:pt idx="1809">
                  <c:v>41428</c:v>
                </c:pt>
                <c:pt idx="1810">
                  <c:v>41429</c:v>
                </c:pt>
                <c:pt idx="1811">
                  <c:v>41430</c:v>
                </c:pt>
                <c:pt idx="1812">
                  <c:v>41431</c:v>
                </c:pt>
                <c:pt idx="1813">
                  <c:v>41432</c:v>
                </c:pt>
                <c:pt idx="1814">
                  <c:v>41435</c:v>
                </c:pt>
                <c:pt idx="1815">
                  <c:v>41436</c:v>
                </c:pt>
                <c:pt idx="1816">
                  <c:v>41437</c:v>
                </c:pt>
                <c:pt idx="1817">
                  <c:v>41438</c:v>
                </c:pt>
                <c:pt idx="1818">
                  <c:v>41439</c:v>
                </c:pt>
                <c:pt idx="1819">
                  <c:v>41442</c:v>
                </c:pt>
                <c:pt idx="1820">
                  <c:v>41443</c:v>
                </c:pt>
                <c:pt idx="1821">
                  <c:v>41444</c:v>
                </c:pt>
                <c:pt idx="1822">
                  <c:v>41445</c:v>
                </c:pt>
                <c:pt idx="1823">
                  <c:v>41446</c:v>
                </c:pt>
                <c:pt idx="1824">
                  <c:v>41449</c:v>
                </c:pt>
                <c:pt idx="1825">
                  <c:v>41450</c:v>
                </c:pt>
                <c:pt idx="1826">
                  <c:v>41451</c:v>
                </c:pt>
                <c:pt idx="1827">
                  <c:v>41452</c:v>
                </c:pt>
                <c:pt idx="1828">
                  <c:v>41453</c:v>
                </c:pt>
                <c:pt idx="1829">
                  <c:v>41456</c:v>
                </c:pt>
                <c:pt idx="1830">
                  <c:v>41457</c:v>
                </c:pt>
                <c:pt idx="1831">
                  <c:v>41458</c:v>
                </c:pt>
                <c:pt idx="1832">
                  <c:v>41459</c:v>
                </c:pt>
                <c:pt idx="1833">
                  <c:v>41463</c:v>
                </c:pt>
                <c:pt idx="1834">
                  <c:v>41464</c:v>
                </c:pt>
                <c:pt idx="1835">
                  <c:v>41465</c:v>
                </c:pt>
                <c:pt idx="1836">
                  <c:v>41466</c:v>
                </c:pt>
                <c:pt idx="1837">
                  <c:v>41467</c:v>
                </c:pt>
                <c:pt idx="1838">
                  <c:v>41470</c:v>
                </c:pt>
                <c:pt idx="1839">
                  <c:v>41471</c:v>
                </c:pt>
                <c:pt idx="1840">
                  <c:v>41472</c:v>
                </c:pt>
                <c:pt idx="1841">
                  <c:v>41473</c:v>
                </c:pt>
                <c:pt idx="1842">
                  <c:v>41474</c:v>
                </c:pt>
                <c:pt idx="1843">
                  <c:v>41477</c:v>
                </c:pt>
                <c:pt idx="1844">
                  <c:v>41478</c:v>
                </c:pt>
                <c:pt idx="1845">
                  <c:v>41479</c:v>
                </c:pt>
                <c:pt idx="1846">
                  <c:v>41480</c:v>
                </c:pt>
                <c:pt idx="1847">
                  <c:v>41481</c:v>
                </c:pt>
                <c:pt idx="1848">
                  <c:v>41484</c:v>
                </c:pt>
                <c:pt idx="1849">
                  <c:v>41485</c:v>
                </c:pt>
                <c:pt idx="1850">
                  <c:v>41486</c:v>
                </c:pt>
                <c:pt idx="1851">
                  <c:v>41487</c:v>
                </c:pt>
                <c:pt idx="1852">
                  <c:v>41488</c:v>
                </c:pt>
                <c:pt idx="1853">
                  <c:v>41491</c:v>
                </c:pt>
                <c:pt idx="1854">
                  <c:v>41492</c:v>
                </c:pt>
                <c:pt idx="1855">
                  <c:v>41493</c:v>
                </c:pt>
                <c:pt idx="1856">
                  <c:v>41494</c:v>
                </c:pt>
                <c:pt idx="1857">
                  <c:v>41495</c:v>
                </c:pt>
                <c:pt idx="1858">
                  <c:v>41498</c:v>
                </c:pt>
                <c:pt idx="1859">
                  <c:v>41499</c:v>
                </c:pt>
                <c:pt idx="1860">
                  <c:v>41500</c:v>
                </c:pt>
                <c:pt idx="1861">
                  <c:v>41501</c:v>
                </c:pt>
                <c:pt idx="1862">
                  <c:v>41502</c:v>
                </c:pt>
                <c:pt idx="1863">
                  <c:v>41505</c:v>
                </c:pt>
                <c:pt idx="1864">
                  <c:v>41506</c:v>
                </c:pt>
                <c:pt idx="1865">
                  <c:v>41507</c:v>
                </c:pt>
                <c:pt idx="1866">
                  <c:v>41508</c:v>
                </c:pt>
                <c:pt idx="1867">
                  <c:v>41509</c:v>
                </c:pt>
                <c:pt idx="1868">
                  <c:v>41512</c:v>
                </c:pt>
                <c:pt idx="1869">
                  <c:v>41513</c:v>
                </c:pt>
                <c:pt idx="1870">
                  <c:v>41514</c:v>
                </c:pt>
                <c:pt idx="1871">
                  <c:v>41515</c:v>
                </c:pt>
                <c:pt idx="1872">
                  <c:v>41516</c:v>
                </c:pt>
                <c:pt idx="1873">
                  <c:v>41519</c:v>
                </c:pt>
                <c:pt idx="1874">
                  <c:v>41520</c:v>
                </c:pt>
                <c:pt idx="1875">
                  <c:v>41521</c:v>
                </c:pt>
                <c:pt idx="1876">
                  <c:v>41522</c:v>
                </c:pt>
                <c:pt idx="1877">
                  <c:v>41523</c:v>
                </c:pt>
                <c:pt idx="1878">
                  <c:v>41526</c:v>
                </c:pt>
                <c:pt idx="1879">
                  <c:v>41527</c:v>
                </c:pt>
                <c:pt idx="1880">
                  <c:v>41528</c:v>
                </c:pt>
                <c:pt idx="1881">
                  <c:v>41529</c:v>
                </c:pt>
                <c:pt idx="1882">
                  <c:v>41530</c:v>
                </c:pt>
                <c:pt idx="1883">
                  <c:v>41533</c:v>
                </c:pt>
                <c:pt idx="1884">
                  <c:v>41534</c:v>
                </c:pt>
                <c:pt idx="1885">
                  <c:v>41535</c:v>
                </c:pt>
                <c:pt idx="1886">
                  <c:v>41536</c:v>
                </c:pt>
                <c:pt idx="1887">
                  <c:v>41537</c:v>
                </c:pt>
                <c:pt idx="1888">
                  <c:v>41540</c:v>
                </c:pt>
                <c:pt idx="1889">
                  <c:v>41541</c:v>
                </c:pt>
                <c:pt idx="1890">
                  <c:v>41542</c:v>
                </c:pt>
                <c:pt idx="1891">
                  <c:v>41543</c:v>
                </c:pt>
                <c:pt idx="1892">
                  <c:v>41544</c:v>
                </c:pt>
                <c:pt idx="1893">
                  <c:v>41547</c:v>
                </c:pt>
                <c:pt idx="1894">
                  <c:v>41548</c:v>
                </c:pt>
                <c:pt idx="1895">
                  <c:v>41549</c:v>
                </c:pt>
                <c:pt idx="1896">
                  <c:v>41550</c:v>
                </c:pt>
                <c:pt idx="1897">
                  <c:v>41551</c:v>
                </c:pt>
                <c:pt idx="1898">
                  <c:v>41554</c:v>
                </c:pt>
                <c:pt idx="1899">
                  <c:v>41555</c:v>
                </c:pt>
                <c:pt idx="1900">
                  <c:v>41556</c:v>
                </c:pt>
                <c:pt idx="1901">
                  <c:v>41557</c:v>
                </c:pt>
                <c:pt idx="1902">
                  <c:v>41558</c:v>
                </c:pt>
                <c:pt idx="1903">
                  <c:v>41561</c:v>
                </c:pt>
                <c:pt idx="1904">
                  <c:v>41562</c:v>
                </c:pt>
                <c:pt idx="1905">
                  <c:v>41563</c:v>
                </c:pt>
                <c:pt idx="1906">
                  <c:v>41564</c:v>
                </c:pt>
                <c:pt idx="1907">
                  <c:v>41565</c:v>
                </c:pt>
                <c:pt idx="1908">
                  <c:v>41568</c:v>
                </c:pt>
                <c:pt idx="1909">
                  <c:v>41569</c:v>
                </c:pt>
                <c:pt idx="1910">
                  <c:v>41570</c:v>
                </c:pt>
                <c:pt idx="1911">
                  <c:v>41571</c:v>
                </c:pt>
                <c:pt idx="1912">
                  <c:v>41572</c:v>
                </c:pt>
                <c:pt idx="1913">
                  <c:v>41576</c:v>
                </c:pt>
                <c:pt idx="1914">
                  <c:v>41577</c:v>
                </c:pt>
                <c:pt idx="1915">
                  <c:v>41578</c:v>
                </c:pt>
                <c:pt idx="1916">
                  <c:v>41579</c:v>
                </c:pt>
                <c:pt idx="1917">
                  <c:v>41582</c:v>
                </c:pt>
                <c:pt idx="1918">
                  <c:v>41583</c:v>
                </c:pt>
                <c:pt idx="1919">
                  <c:v>41584</c:v>
                </c:pt>
                <c:pt idx="1920">
                  <c:v>41585</c:v>
                </c:pt>
                <c:pt idx="1921">
                  <c:v>41586</c:v>
                </c:pt>
                <c:pt idx="1922">
                  <c:v>41589</c:v>
                </c:pt>
                <c:pt idx="1923">
                  <c:v>41590</c:v>
                </c:pt>
                <c:pt idx="1924">
                  <c:v>41591</c:v>
                </c:pt>
                <c:pt idx="1925">
                  <c:v>41592</c:v>
                </c:pt>
                <c:pt idx="1926">
                  <c:v>41593</c:v>
                </c:pt>
                <c:pt idx="1927">
                  <c:v>41596</c:v>
                </c:pt>
                <c:pt idx="1928">
                  <c:v>41597</c:v>
                </c:pt>
                <c:pt idx="1929">
                  <c:v>41598</c:v>
                </c:pt>
                <c:pt idx="1930">
                  <c:v>41599</c:v>
                </c:pt>
                <c:pt idx="1931">
                  <c:v>41600</c:v>
                </c:pt>
                <c:pt idx="1932">
                  <c:v>41603</c:v>
                </c:pt>
                <c:pt idx="1933">
                  <c:v>41604</c:v>
                </c:pt>
                <c:pt idx="1934">
                  <c:v>41605</c:v>
                </c:pt>
                <c:pt idx="1935">
                  <c:v>41606</c:v>
                </c:pt>
                <c:pt idx="1936">
                  <c:v>41607</c:v>
                </c:pt>
                <c:pt idx="1937">
                  <c:v>41610</c:v>
                </c:pt>
                <c:pt idx="1938">
                  <c:v>41611</c:v>
                </c:pt>
                <c:pt idx="1939">
                  <c:v>41612</c:v>
                </c:pt>
                <c:pt idx="1940">
                  <c:v>41613</c:v>
                </c:pt>
                <c:pt idx="1941">
                  <c:v>41614</c:v>
                </c:pt>
                <c:pt idx="1942">
                  <c:v>41617</c:v>
                </c:pt>
                <c:pt idx="1943">
                  <c:v>41618</c:v>
                </c:pt>
                <c:pt idx="1944">
                  <c:v>41619</c:v>
                </c:pt>
                <c:pt idx="1945">
                  <c:v>41620</c:v>
                </c:pt>
                <c:pt idx="1946">
                  <c:v>41621</c:v>
                </c:pt>
                <c:pt idx="1947">
                  <c:v>41624</c:v>
                </c:pt>
                <c:pt idx="1948">
                  <c:v>41625</c:v>
                </c:pt>
                <c:pt idx="1949">
                  <c:v>41626</c:v>
                </c:pt>
                <c:pt idx="1950">
                  <c:v>41627</c:v>
                </c:pt>
                <c:pt idx="1951">
                  <c:v>41628</c:v>
                </c:pt>
                <c:pt idx="1952">
                  <c:v>41631</c:v>
                </c:pt>
                <c:pt idx="1953">
                  <c:v>41635</c:v>
                </c:pt>
                <c:pt idx="1954">
                  <c:v>41638</c:v>
                </c:pt>
                <c:pt idx="1955">
                  <c:v>41641</c:v>
                </c:pt>
                <c:pt idx="1956">
                  <c:v>41642</c:v>
                </c:pt>
                <c:pt idx="1957">
                  <c:v>41645</c:v>
                </c:pt>
                <c:pt idx="1958">
                  <c:v>41646</c:v>
                </c:pt>
                <c:pt idx="1959">
                  <c:v>41647</c:v>
                </c:pt>
                <c:pt idx="1960">
                  <c:v>41648</c:v>
                </c:pt>
                <c:pt idx="1961">
                  <c:v>41649</c:v>
                </c:pt>
                <c:pt idx="1962">
                  <c:v>41652</c:v>
                </c:pt>
                <c:pt idx="1963">
                  <c:v>41653</c:v>
                </c:pt>
                <c:pt idx="1964">
                  <c:v>41654</c:v>
                </c:pt>
                <c:pt idx="1965">
                  <c:v>41655</c:v>
                </c:pt>
                <c:pt idx="1966">
                  <c:v>41656</c:v>
                </c:pt>
                <c:pt idx="1967">
                  <c:v>41659</c:v>
                </c:pt>
                <c:pt idx="1968">
                  <c:v>41660</c:v>
                </c:pt>
                <c:pt idx="1969">
                  <c:v>41661</c:v>
                </c:pt>
                <c:pt idx="1970">
                  <c:v>41662</c:v>
                </c:pt>
                <c:pt idx="1971">
                  <c:v>41663</c:v>
                </c:pt>
                <c:pt idx="1972">
                  <c:v>41666</c:v>
                </c:pt>
                <c:pt idx="1973">
                  <c:v>41667</c:v>
                </c:pt>
                <c:pt idx="1974">
                  <c:v>41668</c:v>
                </c:pt>
                <c:pt idx="1975">
                  <c:v>41669</c:v>
                </c:pt>
                <c:pt idx="1976">
                  <c:v>41670</c:v>
                </c:pt>
                <c:pt idx="1977">
                  <c:v>41673</c:v>
                </c:pt>
                <c:pt idx="1978">
                  <c:v>41674</c:v>
                </c:pt>
                <c:pt idx="1979">
                  <c:v>41675</c:v>
                </c:pt>
                <c:pt idx="1980">
                  <c:v>41676</c:v>
                </c:pt>
                <c:pt idx="1981">
                  <c:v>41677</c:v>
                </c:pt>
                <c:pt idx="1982">
                  <c:v>41680</c:v>
                </c:pt>
                <c:pt idx="1983">
                  <c:v>41681</c:v>
                </c:pt>
                <c:pt idx="1984">
                  <c:v>41682</c:v>
                </c:pt>
                <c:pt idx="1985">
                  <c:v>41683</c:v>
                </c:pt>
                <c:pt idx="1986">
                  <c:v>41684</c:v>
                </c:pt>
                <c:pt idx="1987">
                  <c:v>41687</c:v>
                </c:pt>
                <c:pt idx="1988">
                  <c:v>41688</c:v>
                </c:pt>
                <c:pt idx="1989">
                  <c:v>41689</c:v>
                </c:pt>
                <c:pt idx="1990">
                  <c:v>41690</c:v>
                </c:pt>
                <c:pt idx="1991">
                  <c:v>41691</c:v>
                </c:pt>
                <c:pt idx="1992">
                  <c:v>41694</c:v>
                </c:pt>
                <c:pt idx="1993">
                  <c:v>41695</c:v>
                </c:pt>
                <c:pt idx="1994">
                  <c:v>41696</c:v>
                </c:pt>
                <c:pt idx="1995">
                  <c:v>41697</c:v>
                </c:pt>
                <c:pt idx="1996">
                  <c:v>41698</c:v>
                </c:pt>
                <c:pt idx="1997">
                  <c:v>41701</c:v>
                </c:pt>
                <c:pt idx="1998">
                  <c:v>41702</c:v>
                </c:pt>
                <c:pt idx="1999">
                  <c:v>41703</c:v>
                </c:pt>
                <c:pt idx="2000">
                  <c:v>41704</c:v>
                </c:pt>
                <c:pt idx="2001">
                  <c:v>41705</c:v>
                </c:pt>
                <c:pt idx="2002">
                  <c:v>41708</c:v>
                </c:pt>
                <c:pt idx="2003">
                  <c:v>41709</c:v>
                </c:pt>
                <c:pt idx="2004">
                  <c:v>41710</c:v>
                </c:pt>
                <c:pt idx="2005">
                  <c:v>41711</c:v>
                </c:pt>
                <c:pt idx="2006">
                  <c:v>41712</c:v>
                </c:pt>
                <c:pt idx="2007">
                  <c:v>41715</c:v>
                </c:pt>
                <c:pt idx="2008">
                  <c:v>41716</c:v>
                </c:pt>
                <c:pt idx="2009">
                  <c:v>41717</c:v>
                </c:pt>
                <c:pt idx="2010">
                  <c:v>41718</c:v>
                </c:pt>
                <c:pt idx="2011">
                  <c:v>41719</c:v>
                </c:pt>
                <c:pt idx="2012">
                  <c:v>41722</c:v>
                </c:pt>
                <c:pt idx="2013">
                  <c:v>41723</c:v>
                </c:pt>
                <c:pt idx="2014">
                  <c:v>41724</c:v>
                </c:pt>
                <c:pt idx="2015">
                  <c:v>41725</c:v>
                </c:pt>
                <c:pt idx="2016">
                  <c:v>41726</c:v>
                </c:pt>
                <c:pt idx="2017">
                  <c:v>41729</c:v>
                </c:pt>
                <c:pt idx="2018">
                  <c:v>41730</c:v>
                </c:pt>
                <c:pt idx="2019">
                  <c:v>41731</c:v>
                </c:pt>
                <c:pt idx="2020">
                  <c:v>41732</c:v>
                </c:pt>
                <c:pt idx="2021">
                  <c:v>41733</c:v>
                </c:pt>
                <c:pt idx="2022">
                  <c:v>41736</c:v>
                </c:pt>
                <c:pt idx="2023">
                  <c:v>41737</c:v>
                </c:pt>
                <c:pt idx="2024">
                  <c:v>41738</c:v>
                </c:pt>
                <c:pt idx="2025">
                  <c:v>41739</c:v>
                </c:pt>
                <c:pt idx="2026">
                  <c:v>41740</c:v>
                </c:pt>
                <c:pt idx="2027">
                  <c:v>41743</c:v>
                </c:pt>
                <c:pt idx="2028">
                  <c:v>41744</c:v>
                </c:pt>
                <c:pt idx="2029">
                  <c:v>41745</c:v>
                </c:pt>
                <c:pt idx="2030">
                  <c:v>41746</c:v>
                </c:pt>
                <c:pt idx="2031">
                  <c:v>41751</c:v>
                </c:pt>
                <c:pt idx="2032">
                  <c:v>41752</c:v>
                </c:pt>
                <c:pt idx="2033">
                  <c:v>41753</c:v>
                </c:pt>
                <c:pt idx="2034">
                  <c:v>41754</c:v>
                </c:pt>
                <c:pt idx="2035">
                  <c:v>41757</c:v>
                </c:pt>
                <c:pt idx="2036">
                  <c:v>41758</c:v>
                </c:pt>
                <c:pt idx="2037">
                  <c:v>41759</c:v>
                </c:pt>
                <c:pt idx="2038">
                  <c:v>41761</c:v>
                </c:pt>
                <c:pt idx="2039">
                  <c:v>41764</c:v>
                </c:pt>
                <c:pt idx="2040">
                  <c:v>41765</c:v>
                </c:pt>
                <c:pt idx="2041">
                  <c:v>41766</c:v>
                </c:pt>
                <c:pt idx="2042">
                  <c:v>41768</c:v>
                </c:pt>
                <c:pt idx="2043">
                  <c:v>41771</c:v>
                </c:pt>
                <c:pt idx="2044">
                  <c:v>41772</c:v>
                </c:pt>
                <c:pt idx="2045">
                  <c:v>41773</c:v>
                </c:pt>
                <c:pt idx="2046">
                  <c:v>41774</c:v>
                </c:pt>
                <c:pt idx="2047">
                  <c:v>41775</c:v>
                </c:pt>
                <c:pt idx="2048">
                  <c:v>41778</c:v>
                </c:pt>
                <c:pt idx="2049">
                  <c:v>41779</c:v>
                </c:pt>
                <c:pt idx="2050">
                  <c:v>41780</c:v>
                </c:pt>
                <c:pt idx="2051">
                  <c:v>41781</c:v>
                </c:pt>
                <c:pt idx="2052">
                  <c:v>41782</c:v>
                </c:pt>
                <c:pt idx="2053">
                  <c:v>41785</c:v>
                </c:pt>
                <c:pt idx="2054">
                  <c:v>41786</c:v>
                </c:pt>
                <c:pt idx="2055">
                  <c:v>41787</c:v>
                </c:pt>
                <c:pt idx="2056">
                  <c:v>41788</c:v>
                </c:pt>
                <c:pt idx="2057">
                  <c:v>41789</c:v>
                </c:pt>
                <c:pt idx="2058">
                  <c:v>41792</c:v>
                </c:pt>
                <c:pt idx="2059">
                  <c:v>41793</c:v>
                </c:pt>
                <c:pt idx="2060">
                  <c:v>41794</c:v>
                </c:pt>
                <c:pt idx="2061">
                  <c:v>41795</c:v>
                </c:pt>
                <c:pt idx="2062">
                  <c:v>41796</c:v>
                </c:pt>
                <c:pt idx="2063">
                  <c:v>41799</c:v>
                </c:pt>
                <c:pt idx="2064">
                  <c:v>41800</c:v>
                </c:pt>
                <c:pt idx="2065">
                  <c:v>41801</c:v>
                </c:pt>
                <c:pt idx="2066">
                  <c:v>41802</c:v>
                </c:pt>
                <c:pt idx="2067">
                  <c:v>41803</c:v>
                </c:pt>
                <c:pt idx="2068">
                  <c:v>41806</c:v>
                </c:pt>
                <c:pt idx="2069">
                  <c:v>41807</c:v>
                </c:pt>
                <c:pt idx="2070">
                  <c:v>41808</c:v>
                </c:pt>
                <c:pt idx="2071">
                  <c:v>41809</c:v>
                </c:pt>
                <c:pt idx="2072">
                  <c:v>41810</c:v>
                </c:pt>
                <c:pt idx="2073">
                  <c:v>41813</c:v>
                </c:pt>
                <c:pt idx="2074">
                  <c:v>41814</c:v>
                </c:pt>
                <c:pt idx="2075">
                  <c:v>41815</c:v>
                </c:pt>
                <c:pt idx="2076">
                  <c:v>41816</c:v>
                </c:pt>
                <c:pt idx="2077">
                  <c:v>41817</c:v>
                </c:pt>
                <c:pt idx="2078">
                  <c:v>41820</c:v>
                </c:pt>
                <c:pt idx="2079">
                  <c:v>41821</c:v>
                </c:pt>
                <c:pt idx="2080">
                  <c:v>41822</c:v>
                </c:pt>
                <c:pt idx="2081">
                  <c:v>41823</c:v>
                </c:pt>
                <c:pt idx="2082">
                  <c:v>41824</c:v>
                </c:pt>
                <c:pt idx="2083">
                  <c:v>41827</c:v>
                </c:pt>
                <c:pt idx="2084">
                  <c:v>41828</c:v>
                </c:pt>
                <c:pt idx="2085">
                  <c:v>41829</c:v>
                </c:pt>
                <c:pt idx="2086">
                  <c:v>41830</c:v>
                </c:pt>
                <c:pt idx="2087">
                  <c:v>41831</c:v>
                </c:pt>
                <c:pt idx="2088">
                  <c:v>41834</c:v>
                </c:pt>
                <c:pt idx="2089">
                  <c:v>41835</c:v>
                </c:pt>
                <c:pt idx="2090">
                  <c:v>41836</c:v>
                </c:pt>
                <c:pt idx="2091">
                  <c:v>41837</c:v>
                </c:pt>
                <c:pt idx="2092">
                  <c:v>41838</c:v>
                </c:pt>
                <c:pt idx="2093">
                  <c:v>41841</c:v>
                </c:pt>
                <c:pt idx="2094">
                  <c:v>41842</c:v>
                </c:pt>
                <c:pt idx="2095">
                  <c:v>41843</c:v>
                </c:pt>
                <c:pt idx="2096">
                  <c:v>41844</c:v>
                </c:pt>
                <c:pt idx="2097">
                  <c:v>41845</c:v>
                </c:pt>
                <c:pt idx="2098">
                  <c:v>41848</c:v>
                </c:pt>
                <c:pt idx="2099">
                  <c:v>41849</c:v>
                </c:pt>
                <c:pt idx="2100">
                  <c:v>41850</c:v>
                </c:pt>
                <c:pt idx="2101">
                  <c:v>41851</c:v>
                </c:pt>
                <c:pt idx="2102">
                  <c:v>41852</c:v>
                </c:pt>
                <c:pt idx="2103">
                  <c:v>41855</c:v>
                </c:pt>
                <c:pt idx="2104">
                  <c:v>41856</c:v>
                </c:pt>
                <c:pt idx="2105">
                  <c:v>41857</c:v>
                </c:pt>
                <c:pt idx="2106">
                  <c:v>41858</c:v>
                </c:pt>
                <c:pt idx="2107">
                  <c:v>41859</c:v>
                </c:pt>
                <c:pt idx="2108">
                  <c:v>41862</c:v>
                </c:pt>
                <c:pt idx="2109">
                  <c:v>41863</c:v>
                </c:pt>
                <c:pt idx="2110">
                  <c:v>41864</c:v>
                </c:pt>
                <c:pt idx="2111">
                  <c:v>41865</c:v>
                </c:pt>
                <c:pt idx="2112">
                  <c:v>41866</c:v>
                </c:pt>
                <c:pt idx="2113">
                  <c:v>41869</c:v>
                </c:pt>
                <c:pt idx="2114">
                  <c:v>41870</c:v>
                </c:pt>
                <c:pt idx="2115">
                  <c:v>41871</c:v>
                </c:pt>
                <c:pt idx="2116">
                  <c:v>41872</c:v>
                </c:pt>
                <c:pt idx="2117">
                  <c:v>41873</c:v>
                </c:pt>
                <c:pt idx="2118">
                  <c:v>41876</c:v>
                </c:pt>
                <c:pt idx="2119">
                  <c:v>41877</c:v>
                </c:pt>
                <c:pt idx="2120">
                  <c:v>41878</c:v>
                </c:pt>
                <c:pt idx="2121">
                  <c:v>41879</c:v>
                </c:pt>
                <c:pt idx="2122">
                  <c:v>41880</c:v>
                </c:pt>
                <c:pt idx="2123">
                  <c:v>41883</c:v>
                </c:pt>
                <c:pt idx="2124">
                  <c:v>41884</c:v>
                </c:pt>
                <c:pt idx="2125">
                  <c:v>41885</c:v>
                </c:pt>
                <c:pt idx="2126">
                  <c:v>41886</c:v>
                </c:pt>
                <c:pt idx="2127">
                  <c:v>41887</c:v>
                </c:pt>
                <c:pt idx="2128">
                  <c:v>41890</c:v>
                </c:pt>
                <c:pt idx="2129">
                  <c:v>41891</c:v>
                </c:pt>
                <c:pt idx="2130">
                  <c:v>41892</c:v>
                </c:pt>
                <c:pt idx="2131">
                  <c:v>41893</c:v>
                </c:pt>
                <c:pt idx="2132">
                  <c:v>41894</c:v>
                </c:pt>
                <c:pt idx="2133">
                  <c:v>41897</c:v>
                </c:pt>
                <c:pt idx="2134">
                  <c:v>41898</c:v>
                </c:pt>
                <c:pt idx="2135">
                  <c:v>41899</c:v>
                </c:pt>
                <c:pt idx="2136">
                  <c:v>41900</c:v>
                </c:pt>
                <c:pt idx="2137">
                  <c:v>41901</c:v>
                </c:pt>
                <c:pt idx="2138">
                  <c:v>41904</c:v>
                </c:pt>
                <c:pt idx="2139">
                  <c:v>41905</c:v>
                </c:pt>
                <c:pt idx="2140">
                  <c:v>41906</c:v>
                </c:pt>
                <c:pt idx="2141">
                  <c:v>41907</c:v>
                </c:pt>
                <c:pt idx="2142">
                  <c:v>41908</c:v>
                </c:pt>
                <c:pt idx="2143">
                  <c:v>41911</c:v>
                </c:pt>
                <c:pt idx="2144">
                  <c:v>41912</c:v>
                </c:pt>
                <c:pt idx="2145">
                  <c:v>41913</c:v>
                </c:pt>
                <c:pt idx="2146">
                  <c:v>41914</c:v>
                </c:pt>
                <c:pt idx="2147">
                  <c:v>41915</c:v>
                </c:pt>
                <c:pt idx="2148">
                  <c:v>41918</c:v>
                </c:pt>
                <c:pt idx="2149">
                  <c:v>41919</c:v>
                </c:pt>
                <c:pt idx="2150">
                  <c:v>41920</c:v>
                </c:pt>
                <c:pt idx="2151">
                  <c:v>41921</c:v>
                </c:pt>
                <c:pt idx="2152">
                  <c:v>41922</c:v>
                </c:pt>
                <c:pt idx="2153">
                  <c:v>41925</c:v>
                </c:pt>
                <c:pt idx="2154">
                  <c:v>41926</c:v>
                </c:pt>
                <c:pt idx="2155">
                  <c:v>41927</c:v>
                </c:pt>
                <c:pt idx="2156">
                  <c:v>41928</c:v>
                </c:pt>
                <c:pt idx="2157">
                  <c:v>41929</c:v>
                </c:pt>
                <c:pt idx="2158">
                  <c:v>41932</c:v>
                </c:pt>
                <c:pt idx="2159">
                  <c:v>41933</c:v>
                </c:pt>
                <c:pt idx="2160">
                  <c:v>41934</c:v>
                </c:pt>
                <c:pt idx="2161">
                  <c:v>41935</c:v>
                </c:pt>
                <c:pt idx="2162">
                  <c:v>41936</c:v>
                </c:pt>
                <c:pt idx="2163">
                  <c:v>41939</c:v>
                </c:pt>
                <c:pt idx="2164">
                  <c:v>41941</c:v>
                </c:pt>
                <c:pt idx="2165">
                  <c:v>41942</c:v>
                </c:pt>
                <c:pt idx="2166">
                  <c:v>41943</c:v>
                </c:pt>
                <c:pt idx="2167">
                  <c:v>41946</c:v>
                </c:pt>
                <c:pt idx="2168">
                  <c:v>41947</c:v>
                </c:pt>
                <c:pt idx="2169">
                  <c:v>41948</c:v>
                </c:pt>
                <c:pt idx="2170">
                  <c:v>41949</c:v>
                </c:pt>
                <c:pt idx="2171">
                  <c:v>41950</c:v>
                </c:pt>
                <c:pt idx="2172">
                  <c:v>41953</c:v>
                </c:pt>
                <c:pt idx="2173">
                  <c:v>41954</c:v>
                </c:pt>
                <c:pt idx="2174">
                  <c:v>41955</c:v>
                </c:pt>
                <c:pt idx="2175">
                  <c:v>41956</c:v>
                </c:pt>
                <c:pt idx="2176">
                  <c:v>41957</c:v>
                </c:pt>
                <c:pt idx="2177">
                  <c:v>41961</c:v>
                </c:pt>
                <c:pt idx="2178">
                  <c:v>41962</c:v>
                </c:pt>
                <c:pt idx="2179">
                  <c:v>41963</c:v>
                </c:pt>
                <c:pt idx="2180">
                  <c:v>41964</c:v>
                </c:pt>
                <c:pt idx="2181">
                  <c:v>41967</c:v>
                </c:pt>
                <c:pt idx="2182">
                  <c:v>41968</c:v>
                </c:pt>
                <c:pt idx="2183">
                  <c:v>41969</c:v>
                </c:pt>
                <c:pt idx="2184">
                  <c:v>41970</c:v>
                </c:pt>
                <c:pt idx="2185">
                  <c:v>41971</c:v>
                </c:pt>
                <c:pt idx="2186">
                  <c:v>41974</c:v>
                </c:pt>
                <c:pt idx="2187">
                  <c:v>41975</c:v>
                </c:pt>
                <c:pt idx="2188">
                  <c:v>41976</c:v>
                </c:pt>
                <c:pt idx="2189">
                  <c:v>41977</c:v>
                </c:pt>
                <c:pt idx="2190">
                  <c:v>41978</c:v>
                </c:pt>
                <c:pt idx="2191">
                  <c:v>41981</c:v>
                </c:pt>
                <c:pt idx="2192">
                  <c:v>41982</c:v>
                </c:pt>
                <c:pt idx="2193">
                  <c:v>41983</c:v>
                </c:pt>
                <c:pt idx="2194">
                  <c:v>41984</c:v>
                </c:pt>
                <c:pt idx="2195">
                  <c:v>41985</c:v>
                </c:pt>
                <c:pt idx="2196">
                  <c:v>41988</c:v>
                </c:pt>
                <c:pt idx="2197">
                  <c:v>41989</c:v>
                </c:pt>
                <c:pt idx="2198">
                  <c:v>41990</c:v>
                </c:pt>
                <c:pt idx="2199">
                  <c:v>41991</c:v>
                </c:pt>
                <c:pt idx="2200">
                  <c:v>41992</c:v>
                </c:pt>
                <c:pt idx="2201">
                  <c:v>41995</c:v>
                </c:pt>
                <c:pt idx="2202">
                  <c:v>41996</c:v>
                </c:pt>
                <c:pt idx="2203">
                  <c:v>42002</c:v>
                </c:pt>
                <c:pt idx="2204">
                  <c:v>42003</c:v>
                </c:pt>
                <c:pt idx="2205">
                  <c:v>42006</c:v>
                </c:pt>
                <c:pt idx="2206">
                  <c:v>42009</c:v>
                </c:pt>
                <c:pt idx="2207">
                  <c:v>42010</c:v>
                </c:pt>
                <c:pt idx="2208">
                  <c:v>42011</c:v>
                </c:pt>
                <c:pt idx="2209">
                  <c:v>42012</c:v>
                </c:pt>
                <c:pt idx="2210">
                  <c:v>42013</c:v>
                </c:pt>
                <c:pt idx="2211">
                  <c:v>42016</c:v>
                </c:pt>
                <c:pt idx="2212">
                  <c:v>42017</c:v>
                </c:pt>
                <c:pt idx="2213">
                  <c:v>42018</c:v>
                </c:pt>
                <c:pt idx="2214">
                  <c:v>42019</c:v>
                </c:pt>
                <c:pt idx="2215">
                  <c:v>42020</c:v>
                </c:pt>
                <c:pt idx="2216">
                  <c:v>42023</c:v>
                </c:pt>
                <c:pt idx="2217">
                  <c:v>42024</c:v>
                </c:pt>
                <c:pt idx="2218">
                  <c:v>42025</c:v>
                </c:pt>
                <c:pt idx="2219">
                  <c:v>42026</c:v>
                </c:pt>
                <c:pt idx="2220">
                  <c:v>42027</c:v>
                </c:pt>
                <c:pt idx="2221">
                  <c:v>42030</c:v>
                </c:pt>
                <c:pt idx="2222">
                  <c:v>42031</c:v>
                </c:pt>
                <c:pt idx="2223">
                  <c:v>42032</c:v>
                </c:pt>
                <c:pt idx="2224">
                  <c:v>42033</c:v>
                </c:pt>
                <c:pt idx="2225">
                  <c:v>42034</c:v>
                </c:pt>
                <c:pt idx="2226">
                  <c:v>42037</c:v>
                </c:pt>
                <c:pt idx="2227">
                  <c:v>42038</c:v>
                </c:pt>
                <c:pt idx="2228">
                  <c:v>42039</c:v>
                </c:pt>
                <c:pt idx="2229">
                  <c:v>42040</c:v>
                </c:pt>
                <c:pt idx="2230">
                  <c:v>42041</c:v>
                </c:pt>
                <c:pt idx="2231">
                  <c:v>42044</c:v>
                </c:pt>
                <c:pt idx="2232">
                  <c:v>42045</c:v>
                </c:pt>
                <c:pt idx="2233">
                  <c:v>42046</c:v>
                </c:pt>
                <c:pt idx="2234">
                  <c:v>42047</c:v>
                </c:pt>
                <c:pt idx="2235">
                  <c:v>42048</c:v>
                </c:pt>
                <c:pt idx="2236">
                  <c:v>42051</c:v>
                </c:pt>
                <c:pt idx="2237">
                  <c:v>42052</c:v>
                </c:pt>
                <c:pt idx="2238">
                  <c:v>42053</c:v>
                </c:pt>
                <c:pt idx="2239">
                  <c:v>42054</c:v>
                </c:pt>
                <c:pt idx="2240">
                  <c:v>42055</c:v>
                </c:pt>
                <c:pt idx="2241">
                  <c:v>42058</c:v>
                </c:pt>
                <c:pt idx="2242">
                  <c:v>42059</c:v>
                </c:pt>
                <c:pt idx="2243">
                  <c:v>42060</c:v>
                </c:pt>
                <c:pt idx="2244">
                  <c:v>42061</c:v>
                </c:pt>
                <c:pt idx="2245">
                  <c:v>42062</c:v>
                </c:pt>
                <c:pt idx="2246">
                  <c:v>42065</c:v>
                </c:pt>
                <c:pt idx="2247">
                  <c:v>42066</c:v>
                </c:pt>
                <c:pt idx="2248">
                  <c:v>42067</c:v>
                </c:pt>
                <c:pt idx="2249">
                  <c:v>42068</c:v>
                </c:pt>
                <c:pt idx="2250">
                  <c:v>42069</c:v>
                </c:pt>
                <c:pt idx="2251">
                  <c:v>42072</c:v>
                </c:pt>
                <c:pt idx="2252">
                  <c:v>42073</c:v>
                </c:pt>
                <c:pt idx="2253">
                  <c:v>42074</c:v>
                </c:pt>
                <c:pt idx="2254">
                  <c:v>42075</c:v>
                </c:pt>
                <c:pt idx="2255">
                  <c:v>42076</c:v>
                </c:pt>
                <c:pt idx="2256">
                  <c:v>42079</c:v>
                </c:pt>
                <c:pt idx="2257">
                  <c:v>42080</c:v>
                </c:pt>
                <c:pt idx="2258">
                  <c:v>42081</c:v>
                </c:pt>
                <c:pt idx="2259">
                  <c:v>42082</c:v>
                </c:pt>
                <c:pt idx="2260">
                  <c:v>42083</c:v>
                </c:pt>
                <c:pt idx="2261">
                  <c:v>42086</c:v>
                </c:pt>
                <c:pt idx="2262">
                  <c:v>42087</c:v>
                </c:pt>
                <c:pt idx="2263">
                  <c:v>42088</c:v>
                </c:pt>
                <c:pt idx="2264">
                  <c:v>42089</c:v>
                </c:pt>
                <c:pt idx="2265">
                  <c:v>42090</c:v>
                </c:pt>
                <c:pt idx="2266">
                  <c:v>42093</c:v>
                </c:pt>
                <c:pt idx="2267">
                  <c:v>42094</c:v>
                </c:pt>
                <c:pt idx="2268">
                  <c:v>42095</c:v>
                </c:pt>
                <c:pt idx="2269">
                  <c:v>42096</c:v>
                </c:pt>
                <c:pt idx="2270">
                  <c:v>42101</c:v>
                </c:pt>
                <c:pt idx="2271">
                  <c:v>42102</c:v>
                </c:pt>
                <c:pt idx="2272">
                  <c:v>42103</c:v>
                </c:pt>
                <c:pt idx="2273">
                  <c:v>42104</c:v>
                </c:pt>
                <c:pt idx="2274">
                  <c:v>42107</c:v>
                </c:pt>
                <c:pt idx="2275">
                  <c:v>42108</c:v>
                </c:pt>
                <c:pt idx="2276">
                  <c:v>42109</c:v>
                </c:pt>
                <c:pt idx="2277">
                  <c:v>42110</c:v>
                </c:pt>
                <c:pt idx="2278">
                  <c:v>42111</c:v>
                </c:pt>
                <c:pt idx="2279">
                  <c:v>42114</c:v>
                </c:pt>
                <c:pt idx="2280">
                  <c:v>42115</c:v>
                </c:pt>
                <c:pt idx="2281">
                  <c:v>42116</c:v>
                </c:pt>
                <c:pt idx="2282">
                  <c:v>42117</c:v>
                </c:pt>
                <c:pt idx="2283">
                  <c:v>42118</c:v>
                </c:pt>
                <c:pt idx="2284">
                  <c:v>42121</c:v>
                </c:pt>
                <c:pt idx="2285">
                  <c:v>42122</c:v>
                </c:pt>
                <c:pt idx="2286">
                  <c:v>42123</c:v>
                </c:pt>
                <c:pt idx="2287">
                  <c:v>42124</c:v>
                </c:pt>
                <c:pt idx="2288">
                  <c:v>42128</c:v>
                </c:pt>
                <c:pt idx="2289">
                  <c:v>42129</c:v>
                </c:pt>
                <c:pt idx="2290">
                  <c:v>42130</c:v>
                </c:pt>
                <c:pt idx="2291">
                  <c:v>42131</c:v>
                </c:pt>
                <c:pt idx="2292">
                  <c:v>42135</c:v>
                </c:pt>
                <c:pt idx="2293">
                  <c:v>42136</c:v>
                </c:pt>
                <c:pt idx="2294">
                  <c:v>42137</c:v>
                </c:pt>
                <c:pt idx="2295">
                  <c:v>42138</c:v>
                </c:pt>
                <c:pt idx="2296">
                  <c:v>42139</c:v>
                </c:pt>
                <c:pt idx="2297">
                  <c:v>42142</c:v>
                </c:pt>
                <c:pt idx="2298">
                  <c:v>42143</c:v>
                </c:pt>
                <c:pt idx="2299">
                  <c:v>42144</c:v>
                </c:pt>
                <c:pt idx="2300">
                  <c:v>42145</c:v>
                </c:pt>
                <c:pt idx="2301">
                  <c:v>42146</c:v>
                </c:pt>
                <c:pt idx="2302">
                  <c:v>42149</c:v>
                </c:pt>
                <c:pt idx="2303">
                  <c:v>42150</c:v>
                </c:pt>
                <c:pt idx="2304">
                  <c:v>42151</c:v>
                </c:pt>
                <c:pt idx="2305">
                  <c:v>42152</c:v>
                </c:pt>
                <c:pt idx="2306">
                  <c:v>42153</c:v>
                </c:pt>
                <c:pt idx="2307">
                  <c:v>42156</c:v>
                </c:pt>
                <c:pt idx="2308">
                  <c:v>42157</c:v>
                </c:pt>
                <c:pt idx="2309">
                  <c:v>42158</c:v>
                </c:pt>
                <c:pt idx="2310">
                  <c:v>42159</c:v>
                </c:pt>
                <c:pt idx="2311">
                  <c:v>42160</c:v>
                </c:pt>
                <c:pt idx="2312">
                  <c:v>42163</c:v>
                </c:pt>
                <c:pt idx="2313">
                  <c:v>42164</c:v>
                </c:pt>
                <c:pt idx="2314">
                  <c:v>42165</c:v>
                </c:pt>
                <c:pt idx="2315">
                  <c:v>42166</c:v>
                </c:pt>
                <c:pt idx="2316">
                  <c:v>42167</c:v>
                </c:pt>
                <c:pt idx="2317">
                  <c:v>42170</c:v>
                </c:pt>
                <c:pt idx="2318">
                  <c:v>42171</c:v>
                </c:pt>
                <c:pt idx="2319">
                  <c:v>42172</c:v>
                </c:pt>
                <c:pt idx="2320">
                  <c:v>42173</c:v>
                </c:pt>
                <c:pt idx="2321">
                  <c:v>42174</c:v>
                </c:pt>
                <c:pt idx="2322">
                  <c:v>42177</c:v>
                </c:pt>
                <c:pt idx="2323">
                  <c:v>42178</c:v>
                </c:pt>
                <c:pt idx="2324">
                  <c:v>42179</c:v>
                </c:pt>
                <c:pt idx="2325">
                  <c:v>42180</c:v>
                </c:pt>
                <c:pt idx="2326">
                  <c:v>42181</c:v>
                </c:pt>
                <c:pt idx="2327">
                  <c:v>42184</c:v>
                </c:pt>
                <c:pt idx="2328">
                  <c:v>42185</c:v>
                </c:pt>
                <c:pt idx="2329">
                  <c:v>42186</c:v>
                </c:pt>
                <c:pt idx="2330">
                  <c:v>42187</c:v>
                </c:pt>
                <c:pt idx="2331">
                  <c:v>42188</c:v>
                </c:pt>
                <c:pt idx="2332">
                  <c:v>42192</c:v>
                </c:pt>
                <c:pt idx="2333">
                  <c:v>42193</c:v>
                </c:pt>
                <c:pt idx="2334">
                  <c:v>42194</c:v>
                </c:pt>
                <c:pt idx="2335">
                  <c:v>42195</c:v>
                </c:pt>
                <c:pt idx="2336">
                  <c:v>42198</c:v>
                </c:pt>
                <c:pt idx="2337">
                  <c:v>42199</c:v>
                </c:pt>
                <c:pt idx="2338">
                  <c:v>42200</c:v>
                </c:pt>
                <c:pt idx="2339">
                  <c:v>42201</c:v>
                </c:pt>
                <c:pt idx="2340">
                  <c:v>42202</c:v>
                </c:pt>
                <c:pt idx="2341">
                  <c:v>42205</c:v>
                </c:pt>
                <c:pt idx="2342">
                  <c:v>42206</c:v>
                </c:pt>
                <c:pt idx="2343">
                  <c:v>42207</c:v>
                </c:pt>
                <c:pt idx="2344">
                  <c:v>42208</c:v>
                </c:pt>
                <c:pt idx="2345">
                  <c:v>42209</c:v>
                </c:pt>
                <c:pt idx="2346">
                  <c:v>42212</c:v>
                </c:pt>
                <c:pt idx="2347">
                  <c:v>42213</c:v>
                </c:pt>
                <c:pt idx="2348">
                  <c:v>42214</c:v>
                </c:pt>
                <c:pt idx="2349">
                  <c:v>42215</c:v>
                </c:pt>
                <c:pt idx="2350">
                  <c:v>42216</c:v>
                </c:pt>
                <c:pt idx="2351">
                  <c:v>42219</c:v>
                </c:pt>
                <c:pt idx="2352">
                  <c:v>42220</c:v>
                </c:pt>
                <c:pt idx="2353">
                  <c:v>42221</c:v>
                </c:pt>
                <c:pt idx="2354">
                  <c:v>42222</c:v>
                </c:pt>
                <c:pt idx="2355">
                  <c:v>42223</c:v>
                </c:pt>
                <c:pt idx="2356">
                  <c:v>42226</c:v>
                </c:pt>
                <c:pt idx="2357">
                  <c:v>42227</c:v>
                </c:pt>
                <c:pt idx="2358">
                  <c:v>42228</c:v>
                </c:pt>
                <c:pt idx="2359">
                  <c:v>42229</c:v>
                </c:pt>
                <c:pt idx="2360">
                  <c:v>42230</c:v>
                </c:pt>
                <c:pt idx="2361">
                  <c:v>42233</c:v>
                </c:pt>
                <c:pt idx="2362">
                  <c:v>42234</c:v>
                </c:pt>
                <c:pt idx="2363">
                  <c:v>42235</c:v>
                </c:pt>
                <c:pt idx="2364">
                  <c:v>42236</c:v>
                </c:pt>
                <c:pt idx="2365">
                  <c:v>42237</c:v>
                </c:pt>
                <c:pt idx="2366">
                  <c:v>42240</c:v>
                </c:pt>
                <c:pt idx="2367">
                  <c:v>42241</c:v>
                </c:pt>
                <c:pt idx="2368">
                  <c:v>42242</c:v>
                </c:pt>
                <c:pt idx="2369">
                  <c:v>42243</c:v>
                </c:pt>
                <c:pt idx="2370">
                  <c:v>42244</c:v>
                </c:pt>
                <c:pt idx="2371">
                  <c:v>42247</c:v>
                </c:pt>
                <c:pt idx="2372">
                  <c:v>42248</c:v>
                </c:pt>
                <c:pt idx="2373">
                  <c:v>42249</c:v>
                </c:pt>
                <c:pt idx="2374">
                  <c:v>42250</c:v>
                </c:pt>
                <c:pt idx="2375">
                  <c:v>42251</c:v>
                </c:pt>
                <c:pt idx="2376">
                  <c:v>42254</c:v>
                </c:pt>
                <c:pt idx="2377">
                  <c:v>42255</c:v>
                </c:pt>
                <c:pt idx="2378">
                  <c:v>42256</c:v>
                </c:pt>
                <c:pt idx="2379">
                  <c:v>42257</c:v>
                </c:pt>
                <c:pt idx="2380">
                  <c:v>42258</c:v>
                </c:pt>
                <c:pt idx="2381">
                  <c:v>42261</c:v>
                </c:pt>
                <c:pt idx="2382">
                  <c:v>42262</c:v>
                </c:pt>
                <c:pt idx="2383">
                  <c:v>42263</c:v>
                </c:pt>
                <c:pt idx="2384">
                  <c:v>42264</c:v>
                </c:pt>
                <c:pt idx="2385">
                  <c:v>42265</c:v>
                </c:pt>
                <c:pt idx="2386">
                  <c:v>42268</c:v>
                </c:pt>
                <c:pt idx="2387">
                  <c:v>42269</c:v>
                </c:pt>
                <c:pt idx="2388">
                  <c:v>42270</c:v>
                </c:pt>
                <c:pt idx="2389">
                  <c:v>42271</c:v>
                </c:pt>
                <c:pt idx="2390">
                  <c:v>42272</c:v>
                </c:pt>
                <c:pt idx="2391">
                  <c:v>42276</c:v>
                </c:pt>
                <c:pt idx="2392">
                  <c:v>42277</c:v>
                </c:pt>
                <c:pt idx="2393">
                  <c:v>42278</c:v>
                </c:pt>
                <c:pt idx="2394">
                  <c:v>42279</c:v>
                </c:pt>
                <c:pt idx="2395">
                  <c:v>42282</c:v>
                </c:pt>
                <c:pt idx="2396">
                  <c:v>42283</c:v>
                </c:pt>
                <c:pt idx="2397">
                  <c:v>42284</c:v>
                </c:pt>
                <c:pt idx="2398">
                  <c:v>42285</c:v>
                </c:pt>
                <c:pt idx="2399">
                  <c:v>42286</c:v>
                </c:pt>
                <c:pt idx="2400">
                  <c:v>42289</c:v>
                </c:pt>
                <c:pt idx="2401">
                  <c:v>42290</c:v>
                </c:pt>
                <c:pt idx="2402">
                  <c:v>42291</c:v>
                </c:pt>
                <c:pt idx="2403">
                  <c:v>42292</c:v>
                </c:pt>
                <c:pt idx="2404">
                  <c:v>42293</c:v>
                </c:pt>
                <c:pt idx="2405">
                  <c:v>42296</c:v>
                </c:pt>
                <c:pt idx="2406">
                  <c:v>42297</c:v>
                </c:pt>
                <c:pt idx="2407">
                  <c:v>42298</c:v>
                </c:pt>
                <c:pt idx="2408">
                  <c:v>42299</c:v>
                </c:pt>
                <c:pt idx="2409">
                  <c:v>42300</c:v>
                </c:pt>
                <c:pt idx="2410">
                  <c:v>42303</c:v>
                </c:pt>
                <c:pt idx="2411">
                  <c:v>42304</c:v>
                </c:pt>
                <c:pt idx="2412">
                  <c:v>42306</c:v>
                </c:pt>
                <c:pt idx="2413">
                  <c:v>42307</c:v>
                </c:pt>
                <c:pt idx="2414">
                  <c:v>42310</c:v>
                </c:pt>
                <c:pt idx="2415">
                  <c:v>42311</c:v>
                </c:pt>
                <c:pt idx="2416">
                  <c:v>42312</c:v>
                </c:pt>
                <c:pt idx="2417">
                  <c:v>42313</c:v>
                </c:pt>
                <c:pt idx="2418">
                  <c:v>42314</c:v>
                </c:pt>
                <c:pt idx="2419">
                  <c:v>42317</c:v>
                </c:pt>
                <c:pt idx="2420">
                  <c:v>42318</c:v>
                </c:pt>
                <c:pt idx="2421">
                  <c:v>42319</c:v>
                </c:pt>
                <c:pt idx="2422">
                  <c:v>42320</c:v>
                </c:pt>
                <c:pt idx="2423">
                  <c:v>42321</c:v>
                </c:pt>
                <c:pt idx="2424">
                  <c:v>42324</c:v>
                </c:pt>
                <c:pt idx="2425">
                  <c:v>42326</c:v>
                </c:pt>
                <c:pt idx="2426">
                  <c:v>42327</c:v>
                </c:pt>
                <c:pt idx="2427">
                  <c:v>42328</c:v>
                </c:pt>
                <c:pt idx="2428">
                  <c:v>42331</c:v>
                </c:pt>
                <c:pt idx="2429">
                  <c:v>42332</c:v>
                </c:pt>
                <c:pt idx="2430">
                  <c:v>42333</c:v>
                </c:pt>
                <c:pt idx="2431">
                  <c:v>42334</c:v>
                </c:pt>
                <c:pt idx="2432">
                  <c:v>42335</c:v>
                </c:pt>
                <c:pt idx="2433">
                  <c:v>42338</c:v>
                </c:pt>
                <c:pt idx="2434">
                  <c:v>42339</c:v>
                </c:pt>
                <c:pt idx="2435">
                  <c:v>42340</c:v>
                </c:pt>
                <c:pt idx="2436">
                  <c:v>42341</c:v>
                </c:pt>
                <c:pt idx="2437">
                  <c:v>42342</c:v>
                </c:pt>
                <c:pt idx="2438">
                  <c:v>42345</c:v>
                </c:pt>
                <c:pt idx="2439">
                  <c:v>42346</c:v>
                </c:pt>
                <c:pt idx="2440">
                  <c:v>42347</c:v>
                </c:pt>
                <c:pt idx="2441">
                  <c:v>42348</c:v>
                </c:pt>
                <c:pt idx="2442">
                  <c:v>42349</c:v>
                </c:pt>
                <c:pt idx="2443">
                  <c:v>42352</c:v>
                </c:pt>
                <c:pt idx="2444">
                  <c:v>42353</c:v>
                </c:pt>
                <c:pt idx="2445">
                  <c:v>42354</c:v>
                </c:pt>
                <c:pt idx="2446">
                  <c:v>42355</c:v>
                </c:pt>
                <c:pt idx="2447">
                  <c:v>42356</c:v>
                </c:pt>
                <c:pt idx="2448">
                  <c:v>42359</c:v>
                </c:pt>
                <c:pt idx="2449">
                  <c:v>42360</c:v>
                </c:pt>
                <c:pt idx="2450">
                  <c:v>42361</c:v>
                </c:pt>
                <c:pt idx="2451">
                  <c:v>42366</c:v>
                </c:pt>
                <c:pt idx="2452">
                  <c:v>42367</c:v>
                </c:pt>
                <c:pt idx="2453">
                  <c:v>42368</c:v>
                </c:pt>
                <c:pt idx="2454">
                  <c:v>42373</c:v>
                </c:pt>
                <c:pt idx="2455">
                  <c:v>42374</c:v>
                </c:pt>
                <c:pt idx="2456">
                  <c:v>42375</c:v>
                </c:pt>
                <c:pt idx="2457">
                  <c:v>42376</c:v>
                </c:pt>
                <c:pt idx="2458">
                  <c:v>42377</c:v>
                </c:pt>
                <c:pt idx="2459">
                  <c:v>42380</c:v>
                </c:pt>
                <c:pt idx="2460">
                  <c:v>42381</c:v>
                </c:pt>
                <c:pt idx="2461">
                  <c:v>42382</c:v>
                </c:pt>
                <c:pt idx="2462">
                  <c:v>42383</c:v>
                </c:pt>
                <c:pt idx="2463">
                  <c:v>42384</c:v>
                </c:pt>
                <c:pt idx="2464">
                  <c:v>42387</c:v>
                </c:pt>
                <c:pt idx="2465">
                  <c:v>42388</c:v>
                </c:pt>
                <c:pt idx="2466">
                  <c:v>42389</c:v>
                </c:pt>
                <c:pt idx="2467">
                  <c:v>42390</c:v>
                </c:pt>
                <c:pt idx="2468">
                  <c:v>42391</c:v>
                </c:pt>
                <c:pt idx="2469">
                  <c:v>42394</c:v>
                </c:pt>
                <c:pt idx="2470">
                  <c:v>42395</c:v>
                </c:pt>
                <c:pt idx="2471">
                  <c:v>42396</c:v>
                </c:pt>
                <c:pt idx="2472">
                  <c:v>42397</c:v>
                </c:pt>
                <c:pt idx="2473">
                  <c:v>42398</c:v>
                </c:pt>
                <c:pt idx="2474">
                  <c:v>42401</c:v>
                </c:pt>
                <c:pt idx="2475">
                  <c:v>42402</c:v>
                </c:pt>
                <c:pt idx="2476">
                  <c:v>42403</c:v>
                </c:pt>
                <c:pt idx="2477">
                  <c:v>42404</c:v>
                </c:pt>
                <c:pt idx="2478">
                  <c:v>42405</c:v>
                </c:pt>
                <c:pt idx="2479">
                  <c:v>42408</c:v>
                </c:pt>
                <c:pt idx="2480">
                  <c:v>42409</c:v>
                </c:pt>
                <c:pt idx="2481">
                  <c:v>42410</c:v>
                </c:pt>
                <c:pt idx="2482">
                  <c:v>42411</c:v>
                </c:pt>
                <c:pt idx="2483">
                  <c:v>42412</c:v>
                </c:pt>
                <c:pt idx="2484">
                  <c:v>42415</c:v>
                </c:pt>
                <c:pt idx="2485">
                  <c:v>42416</c:v>
                </c:pt>
                <c:pt idx="2486">
                  <c:v>42417</c:v>
                </c:pt>
                <c:pt idx="2487">
                  <c:v>42418</c:v>
                </c:pt>
                <c:pt idx="2488">
                  <c:v>42419</c:v>
                </c:pt>
                <c:pt idx="2489">
                  <c:v>42422</c:v>
                </c:pt>
                <c:pt idx="2490">
                  <c:v>42423</c:v>
                </c:pt>
                <c:pt idx="2491">
                  <c:v>42424</c:v>
                </c:pt>
                <c:pt idx="2492">
                  <c:v>42425</c:v>
                </c:pt>
                <c:pt idx="2493">
                  <c:v>42426</c:v>
                </c:pt>
                <c:pt idx="2494">
                  <c:v>42429</c:v>
                </c:pt>
                <c:pt idx="2495">
                  <c:v>42430</c:v>
                </c:pt>
                <c:pt idx="2496">
                  <c:v>42431</c:v>
                </c:pt>
                <c:pt idx="2497">
                  <c:v>42432</c:v>
                </c:pt>
                <c:pt idx="2498">
                  <c:v>42433</c:v>
                </c:pt>
                <c:pt idx="2499">
                  <c:v>42436</c:v>
                </c:pt>
                <c:pt idx="2500">
                  <c:v>42437</c:v>
                </c:pt>
                <c:pt idx="2501">
                  <c:v>42438</c:v>
                </c:pt>
                <c:pt idx="2502">
                  <c:v>42439</c:v>
                </c:pt>
                <c:pt idx="2503">
                  <c:v>42440</c:v>
                </c:pt>
                <c:pt idx="2504">
                  <c:v>42443</c:v>
                </c:pt>
                <c:pt idx="2505">
                  <c:v>42444</c:v>
                </c:pt>
                <c:pt idx="2506">
                  <c:v>42445</c:v>
                </c:pt>
                <c:pt idx="2507">
                  <c:v>42446</c:v>
                </c:pt>
                <c:pt idx="2508">
                  <c:v>42447</c:v>
                </c:pt>
                <c:pt idx="2509">
                  <c:v>42450</c:v>
                </c:pt>
                <c:pt idx="2510">
                  <c:v>42451</c:v>
                </c:pt>
                <c:pt idx="2511">
                  <c:v>42452</c:v>
                </c:pt>
                <c:pt idx="2512">
                  <c:v>42453</c:v>
                </c:pt>
                <c:pt idx="2513">
                  <c:v>42458</c:v>
                </c:pt>
                <c:pt idx="2514">
                  <c:v>42459</c:v>
                </c:pt>
                <c:pt idx="2515">
                  <c:v>42460</c:v>
                </c:pt>
                <c:pt idx="2516">
                  <c:v>42461</c:v>
                </c:pt>
                <c:pt idx="2517">
                  <c:v>42464</c:v>
                </c:pt>
                <c:pt idx="2518">
                  <c:v>42465</c:v>
                </c:pt>
                <c:pt idx="2519">
                  <c:v>42466</c:v>
                </c:pt>
                <c:pt idx="2520">
                  <c:v>42467</c:v>
                </c:pt>
                <c:pt idx="2521">
                  <c:v>42468</c:v>
                </c:pt>
                <c:pt idx="2522">
                  <c:v>42471</c:v>
                </c:pt>
                <c:pt idx="2523">
                  <c:v>42472</c:v>
                </c:pt>
                <c:pt idx="2524">
                  <c:v>42473</c:v>
                </c:pt>
                <c:pt idx="2525">
                  <c:v>42474</c:v>
                </c:pt>
                <c:pt idx="2526">
                  <c:v>42475</c:v>
                </c:pt>
                <c:pt idx="2527">
                  <c:v>42478</c:v>
                </c:pt>
                <c:pt idx="2528">
                  <c:v>42479</c:v>
                </c:pt>
                <c:pt idx="2529">
                  <c:v>42480</c:v>
                </c:pt>
                <c:pt idx="2530">
                  <c:v>42481</c:v>
                </c:pt>
                <c:pt idx="2531">
                  <c:v>42482</c:v>
                </c:pt>
                <c:pt idx="2532">
                  <c:v>42485</c:v>
                </c:pt>
                <c:pt idx="2533">
                  <c:v>42486</c:v>
                </c:pt>
                <c:pt idx="2534">
                  <c:v>42487</c:v>
                </c:pt>
                <c:pt idx="2535">
                  <c:v>42488</c:v>
                </c:pt>
                <c:pt idx="2536">
                  <c:v>42489</c:v>
                </c:pt>
                <c:pt idx="2537">
                  <c:v>42492</c:v>
                </c:pt>
                <c:pt idx="2538">
                  <c:v>42493</c:v>
                </c:pt>
                <c:pt idx="2539">
                  <c:v>42494</c:v>
                </c:pt>
                <c:pt idx="2540">
                  <c:v>42495</c:v>
                </c:pt>
                <c:pt idx="2541">
                  <c:v>42496</c:v>
                </c:pt>
                <c:pt idx="2542">
                  <c:v>42499</c:v>
                </c:pt>
                <c:pt idx="2543">
                  <c:v>42500</c:v>
                </c:pt>
                <c:pt idx="2544">
                  <c:v>42501</c:v>
                </c:pt>
                <c:pt idx="2545">
                  <c:v>42502</c:v>
                </c:pt>
                <c:pt idx="2546">
                  <c:v>42503</c:v>
                </c:pt>
                <c:pt idx="2547">
                  <c:v>42506</c:v>
                </c:pt>
                <c:pt idx="2548">
                  <c:v>42507</c:v>
                </c:pt>
                <c:pt idx="2549">
                  <c:v>42508</c:v>
                </c:pt>
                <c:pt idx="2550">
                  <c:v>42509</c:v>
                </c:pt>
                <c:pt idx="2551">
                  <c:v>42510</c:v>
                </c:pt>
                <c:pt idx="2552">
                  <c:v>42513</c:v>
                </c:pt>
                <c:pt idx="2553">
                  <c:v>42514</c:v>
                </c:pt>
                <c:pt idx="2554">
                  <c:v>42515</c:v>
                </c:pt>
                <c:pt idx="2555">
                  <c:v>42516</c:v>
                </c:pt>
                <c:pt idx="2556">
                  <c:v>42517</c:v>
                </c:pt>
                <c:pt idx="2557">
                  <c:v>42520</c:v>
                </c:pt>
                <c:pt idx="2558">
                  <c:v>42521</c:v>
                </c:pt>
                <c:pt idx="2559">
                  <c:v>42522</c:v>
                </c:pt>
                <c:pt idx="2560">
                  <c:v>42523</c:v>
                </c:pt>
                <c:pt idx="2561">
                  <c:v>42524</c:v>
                </c:pt>
                <c:pt idx="2562">
                  <c:v>42527</c:v>
                </c:pt>
                <c:pt idx="2563">
                  <c:v>42528</c:v>
                </c:pt>
                <c:pt idx="2564">
                  <c:v>42529</c:v>
                </c:pt>
                <c:pt idx="2565">
                  <c:v>42530</c:v>
                </c:pt>
                <c:pt idx="2566">
                  <c:v>42531</c:v>
                </c:pt>
                <c:pt idx="2567">
                  <c:v>42534</c:v>
                </c:pt>
                <c:pt idx="2568">
                  <c:v>42535</c:v>
                </c:pt>
                <c:pt idx="2569">
                  <c:v>42536</c:v>
                </c:pt>
                <c:pt idx="2570">
                  <c:v>42537</c:v>
                </c:pt>
                <c:pt idx="2571">
                  <c:v>42538</c:v>
                </c:pt>
                <c:pt idx="2572">
                  <c:v>42541</c:v>
                </c:pt>
                <c:pt idx="2573">
                  <c:v>42542</c:v>
                </c:pt>
                <c:pt idx="2574">
                  <c:v>42543</c:v>
                </c:pt>
                <c:pt idx="2575">
                  <c:v>42544</c:v>
                </c:pt>
                <c:pt idx="2576">
                  <c:v>42545</c:v>
                </c:pt>
                <c:pt idx="2577">
                  <c:v>42548</c:v>
                </c:pt>
                <c:pt idx="2578">
                  <c:v>42549</c:v>
                </c:pt>
                <c:pt idx="2579">
                  <c:v>42550</c:v>
                </c:pt>
                <c:pt idx="2580">
                  <c:v>42551</c:v>
                </c:pt>
                <c:pt idx="2581">
                  <c:v>42552</c:v>
                </c:pt>
                <c:pt idx="2582">
                  <c:v>42555</c:v>
                </c:pt>
                <c:pt idx="2583">
                  <c:v>42558</c:v>
                </c:pt>
                <c:pt idx="2584">
                  <c:v>42559</c:v>
                </c:pt>
                <c:pt idx="2585">
                  <c:v>42562</c:v>
                </c:pt>
                <c:pt idx="2586">
                  <c:v>42563</c:v>
                </c:pt>
                <c:pt idx="2587">
                  <c:v>42564</c:v>
                </c:pt>
                <c:pt idx="2588">
                  <c:v>42565</c:v>
                </c:pt>
                <c:pt idx="2589">
                  <c:v>42566</c:v>
                </c:pt>
                <c:pt idx="2590">
                  <c:v>42569</c:v>
                </c:pt>
                <c:pt idx="2591">
                  <c:v>42570</c:v>
                </c:pt>
                <c:pt idx="2592">
                  <c:v>42571</c:v>
                </c:pt>
                <c:pt idx="2593">
                  <c:v>42572</c:v>
                </c:pt>
                <c:pt idx="2594">
                  <c:v>42573</c:v>
                </c:pt>
                <c:pt idx="2595">
                  <c:v>42576</c:v>
                </c:pt>
                <c:pt idx="2596">
                  <c:v>42577</c:v>
                </c:pt>
                <c:pt idx="2597">
                  <c:v>42578</c:v>
                </c:pt>
                <c:pt idx="2598">
                  <c:v>42579</c:v>
                </c:pt>
                <c:pt idx="2599">
                  <c:v>42580</c:v>
                </c:pt>
                <c:pt idx="2600">
                  <c:v>42583</c:v>
                </c:pt>
                <c:pt idx="2601">
                  <c:v>42584</c:v>
                </c:pt>
                <c:pt idx="2602">
                  <c:v>42585</c:v>
                </c:pt>
                <c:pt idx="2603">
                  <c:v>42586</c:v>
                </c:pt>
                <c:pt idx="2604">
                  <c:v>42587</c:v>
                </c:pt>
                <c:pt idx="2605">
                  <c:v>42590</c:v>
                </c:pt>
                <c:pt idx="2606">
                  <c:v>42591</c:v>
                </c:pt>
                <c:pt idx="2607">
                  <c:v>42592</c:v>
                </c:pt>
                <c:pt idx="2608">
                  <c:v>42593</c:v>
                </c:pt>
                <c:pt idx="2609">
                  <c:v>42594</c:v>
                </c:pt>
                <c:pt idx="2610">
                  <c:v>42597</c:v>
                </c:pt>
                <c:pt idx="2611">
                  <c:v>42598</c:v>
                </c:pt>
                <c:pt idx="2612">
                  <c:v>42599</c:v>
                </c:pt>
                <c:pt idx="2613">
                  <c:v>42600</c:v>
                </c:pt>
                <c:pt idx="2614">
                  <c:v>42601</c:v>
                </c:pt>
                <c:pt idx="2615">
                  <c:v>42604</c:v>
                </c:pt>
                <c:pt idx="2616">
                  <c:v>42605</c:v>
                </c:pt>
                <c:pt idx="2617">
                  <c:v>42606</c:v>
                </c:pt>
                <c:pt idx="2618">
                  <c:v>42607</c:v>
                </c:pt>
                <c:pt idx="2619">
                  <c:v>42608</c:v>
                </c:pt>
                <c:pt idx="2620">
                  <c:v>42611</c:v>
                </c:pt>
                <c:pt idx="2621">
                  <c:v>42612</c:v>
                </c:pt>
                <c:pt idx="2622">
                  <c:v>42613</c:v>
                </c:pt>
                <c:pt idx="2623">
                  <c:v>42614</c:v>
                </c:pt>
                <c:pt idx="2624">
                  <c:v>42615</c:v>
                </c:pt>
                <c:pt idx="2625">
                  <c:v>42618</c:v>
                </c:pt>
                <c:pt idx="2626">
                  <c:v>42619</c:v>
                </c:pt>
                <c:pt idx="2627">
                  <c:v>42620</c:v>
                </c:pt>
                <c:pt idx="2628">
                  <c:v>42621</c:v>
                </c:pt>
                <c:pt idx="2629">
                  <c:v>42622</c:v>
                </c:pt>
                <c:pt idx="2630">
                  <c:v>42625</c:v>
                </c:pt>
                <c:pt idx="2631">
                  <c:v>42626</c:v>
                </c:pt>
                <c:pt idx="2632">
                  <c:v>42627</c:v>
                </c:pt>
                <c:pt idx="2633">
                  <c:v>42628</c:v>
                </c:pt>
                <c:pt idx="2634">
                  <c:v>42629</c:v>
                </c:pt>
                <c:pt idx="2635">
                  <c:v>42632</c:v>
                </c:pt>
                <c:pt idx="2636">
                  <c:v>42633</c:v>
                </c:pt>
                <c:pt idx="2637">
                  <c:v>42634</c:v>
                </c:pt>
                <c:pt idx="2638">
                  <c:v>42635</c:v>
                </c:pt>
                <c:pt idx="2639">
                  <c:v>42636</c:v>
                </c:pt>
                <c:pt idx="2640">
                  <c:v>42639</c:v>
                </c:pt>
                <c:pt idx="2641">
                  <c:v>42640</c:v>
                </c:pt>
                <c:pt idx="2642">
                  <c:v>42642</c:v>
                </c:pt>
                <c:pt idx="2643">
                  <c:v>42643</c:v>
                </c:pt>
                <c:pt idx="2644">
                  <c:v>42646</c:v>
                </c:pt>
                <c:pt idx="2645">
                  <c:v>42647</c:v>
                </c:pt>
                <c:pt idx="2646">
                  <c:v>42648</c:v>
                </c:pt>
                <c:pt idx="2647">
                  <c:v>42649</c:v>
                </c:pt>
                <c:pt idx="2648">
                  <c:v>42650</c:v>
                </c:pt>
                <c:pt idx="2649">
                  <c:v>42653</c:v>
                </c:pt>
                <c:pt idx="2650">
                  <c:v>42654</c:v>
                </c:pt>
                <c:pt idx="2651">
                  <c:v>42655</c:v>
                </c:pt>
                <c:pt idx="2652">
                  <c:v>42656</c:v>
                </c:pt>
                <c:pt idx="2653">
                  <c:v>42657</c:v>
                </c:pt>
                <c:pt idx="2654">
                  <c:v>42660</c:v>
                </c:pt>
                <c:pt idx="2655">
                  <c:v>42661</c:v>
                </c:pt>
                <c:pt idx="2656">
                  <c:v>42662</c:v>
                </c:pt>
                <c:pt idx="2657">
                  <c:v>42663</c:v>
                </c:pt>
                <c:pt idx="2658">
                  <c:v>42664</c:v>
                </c:pt>
                <c:pt idx="2659">
                  <c:v>42667</c:v>
                </c:pt>
                <c:pt idx="2660">
                  <c:v>42668</c:v>
                </c:pt>
                <c:pt idx="2661">
                  <c:v>42669</c:v>
                </c:pt>
                <c:pt idx="2662">
                  <c:v>42670</c:v>
                </c:pt>
                <c:pt idx="2663">
                  <c:v>42674</c:v>
                </c:pt>
                <c:pt idx="2664">
                  <c:v>42675</c:v>
                </c:pt>
                <c:pt idx="2665">
                  <c:v>42676</c:v>
                </c:pt>
                <c:pt idx="2666">
                  <c:v>42677</c:v>
                </c:pt>
                <c:pt idx="2667">
                  <c:v>42678</c:v>
                </c:pt>
                <c:pt idx="2668">
                  <c:v>42681</c:v>
                </c:pt>
                <c:pt idx="2669">
                  <c:v>42682</c:v>
                </c:pt>
                <c:pt idx="2670">
                  <c:v>42683</c:v>
                </c:pt>
                <c:pt idx="2671">
                  <c:v>42684</c:v>
                </c:pt>
                <c:pt idx="2672">
                  <c:v>42685</c:v>
                </c:pt>
                <c:pt idx="2673">
                  <c:v>42688</c:v>
                </c:pt>
                <c:pt idx="2674">
                  <c:v>42689</c:v>
                </c:pt>
                <c:pt idx="2675">
                  <c:v>42690</c:v>
                </c:pt>
                <c:pt idx="2676">
                  <c:v>42692</c:v>
                </c:pt>
                <c:pt idx="2677">
                  <c:v>42695</c:v>
                </c:pt>
                <c:pt idx="2678">
                  <c:v>42696</c:v>
                </c:pt>
                <c:pt idx="2679">
                  <c:v>42697</c:v>
                </c:pt>
                <c:pt idx="2680">
                  <c:v>42698</c:v>
                </c:pt>
                <c:pt idx="2681">
                  <c:v>42699</c:v>
                </c:pt>
                <c:pt idx="2682">
                  <c:v>42702</c:v>
                </c:pt>
                <c:pt idx="2683">
                  <c:v>42703</c:v>
                </c:pt>
                <c:pt idx="2684">
                  <c:v>42704</c:v>
                </c:pt>
                <c:pt idx="2685">
                  <c:v>42705</c:v>
                </c:pt>
                <c:pt idx="2686">
                  <c:v>42706</c:v>
                </c:pt>
                <c:pt idx="2687">
                  <c:v>42709</c:v>
                </c:pt>
                <c:pt idx="2688">
                  <c:v>42710</c:v>
                </c:pt>
                <c:pt idx="2689">
                  <c:v>42711</c:v>
                </c:pt>
                <c:pt idx="2690">
                  <c:v>42712</c:v>
                </c:pt>
                <c:pt idx="2691">
                  <c:v>42713</c:v>
                </c:pt>
                <c:pt idx="2692">
                  <c:v>42716</c:v>
                </c:pt>
                <c:pt idx="2693">
                  <c:v>42717</c:v>
                </c:pt>
                <c:pt idx="2694">
                  <c:v>42718</c:v>
                </c:pt>
                <c:pt idx="2695">
                  <c:v>42719</c:v>
                </c:pt>
                <c:pt idx="2696">
                  <c:v>42720</c:v>
                </c:pt>
                <c:pt idx="2697">
                  <c:v>42723</c:v>
                </c:pt>
                <c:pt idx="2698">
                  <c:v>42724</c:v>
                </c:pt>
                <c:pt idx="2699">
                  <c:v>42725</c:v>
                </c:pt>
                <c:pt idx="2700">
                  <c:v>42726</c:v>
                </c:pt>
                <c:pt idx="2701">
                  <c:v>42727</c:v>
                </c:pt>
                <c:pt idx="2702">
                  <c:v>42731</c:v>
                </c:pt>
                <c:pt idx="2703">
                  <c:v>42732</c:v>
                </c:pt>
                <c:pt idx="2704">
                  <c:v>42733</c:v>
                </c:pt>
                <c:pt idx="2705">
                  <c:v>42734</c:v>
                </c:pt>
                <c:pt idx="2706">
                  <c:v>42737</c:v>
                </c:pt>
                <c:pt idx="2707">
                  <c:v>42738</c:v>
                </c:pt>
                <c:pt idx="2708">
                  <c:v>42739</c:v>
                </c:pt>
                <c:pt idx="2709">
                  <c:v>42740</c:v>
                </c:pt>
                <c:pt idx="2710">
                  <c:v>42741</c:v>
                </c:pt>
                <c:pt idx="2711">
                  <c:v>42744</c:v>
                </c:pt>
                <c:pt idx="2712">
                  <c:v>42745</c:v>
                </c:pt>
                <c:pt idx="2713">
                  <c:v>42746</c:v>
                </c:pt>
                <c:pt idx="2714">
                  <c:v>42747</c:v>
                </c:pt>
                <c:pt idx="2715">
                  <c:v>42748</c:v>
                </c:pt>
                <c:pt idx="2716">
                  <c:v>42751</c:v>
                </c:pt>
                <c:pt idx="2717">
                  <c:v>42752</c:v>
                </c:pt>
                <c:pt idx="2718">
                  <c:v>42753</c:v>
                </c:pt>
                <c:pt idx="2719">
                  <c:v>42754</c:v>
                </c:pt>
                <c:pt idx="2720">
                  <c:v>42755</c:v>
                </c:pt>
                <c:pt idx="2721">
                  <c:v>42758</c:v>
                </c:pt>
                <c:pt idx="2722">
                  <c:v>42759</c:v>
                </c:pt>
                <c:pt idx="2723">
                  <c:v>42760</c:v>
                </c:pt>
                <c:pt idx="2724">
                  <c:v>42761</c:v>
                </c:pt>
                <c:pt idx="2725">
                  <c:v>42762</c:v>
                </c:pt>
                <c:pt idx="2726">
                  <c:v>42765</c:v>
                </c:pt>
                <c:pt idx="2727">
                  <c:v>42766</c:v>
                </c:pt>
                <c:pt idx="2728">
                  <c:v>42767</c:v>
                </c:pt>
                <c:pt idx="2729">
                  <c:v>42768</c:v>
                </c:pt>
                <c:pt idx="2730">
                  <c:v>42769</c:v>
                </c:pt>
                <c:pt idx="2731">
                  <c:v>42772</c:v>
                </c:pt>
                <c:pt idx="2732">
                  <c:v>42773</c:v>
                </c:pt>
                <c:pt idx="2733">
                  <c:v>42774</c:v>
                </c:pt>
                <c:pt idx="2734">
                  <c:v>42775</c:v>
                </c:pt>
                <c:pt idx="2735">
                  <c:v>42776</c:v>
                </c:pt>
                <c:pt idx="2736">
                  <c:v>42779</c:v>
                </c:pt>
                <c:pt idx="2737">
                  <c:v>42780</c:v>
                </c:pt>
                <c:pt idx="2738">
                  <c:v>42781</c:v>
                </c:pt>
                <c:pt idx="2739">
                  <c:v>42782</c:v>
                </c:pt>
                <c:pt idx="2740">
                  <c:v>42783</c:v>
                </c:pt>
                <c:pt idx="2741">
                  <c:v>42786</c:v>
                </c:pt>
                <c:pt idx="2742">
                  <c:v>42787</c:v>
                </c:pt>
                <c:pt idx="2743">
                  <c:v>42788</c:v>
                </c:pt>
                <c:pt idx="2744">
                  <c:v>42789</c:v>
                </c:pt>
                <c:pt idx="2745">
                  <c:v>42790</c:v>
                </c:pt>
                <c:pt idx="2746">
                  <c:v>42793</c:v>
                </c:pt>
                <c:pt idx="2747">
                  <c:v>42794</c:v>
                </c:pt>
                <c:pt idx="2748">
                  <c:v>42795</c:v>
                </c:pt>
                <c:pt idx="2749">
                  <c:v>42796</c:v>
                </c:pt>
                <c:pt idx="2750">
                  <c:v>42797</c:v>
                </c:pt>
                <c:pt idx="2751">
                  <c:v>42800</c:v>
                </c:pt>
                <c:pt idx="2752">
                  <c:v>42801</c:v>
                </c:pt>
                <c:pt idx="2753">
                  <c:v>42802</c:v>
                </c:pt>
                <c:pt idx="2754">
                  <c:v>42803</c:v>
                </c:pt>
                <c:pt idx="2755">
                  <c:v>42804</c:v>
                </c:pt>
                <c:pt idx="2756">
                  <c:v>42807</c:v>
                </c:pt>
                <c:pt idx="2757">
                  <c:v>42808</c:v>
                </c:pt>
                <c:pt idx="2758">
                  <c:v>42809</c:v>
                </c:pt>
                <c:pt idx="2759">
                  <c:v>42810</c:v>
                </c:pt>
                <c:pt idx="2760">
                  <c:v>42811</c:v>
                </c:pt>
                <c:pt idx="2761">
                  <c:v>42814</c:v>
                </c:pt>
                <c:pt idx="2762">
                  <c:v>42815</c:v>
                </c:pt>
                <c:pt idx="2763">
                  <c:v>42816</c:v>
                </c:pt>
                <c:pt idx="2764">
                  <c:v>42817</c:v>
                </c:pt>
                <c:pt idx="2765">
                  <c:v>42818</c:v>
                </c:pt>
                <c:pt idx="2766">
                  <c:v>42821</c:v>
                </c:pt>
                <c:pt idx="2767">
                  <c:v>42822</c:v>
                </c:pt>
                <c:pt idx="2768">
                  <c:v>42823</c:v>
                </c:pt>
                <c:pt idx="2769">
                  <c:v>42824</c:v>
                </c:pt>
                <c:pt idx="2770">
                  <c:v>42825</c:v>
                </c:pt>
                <c:pt idx="2771">
                  <c:v>42828</c:v>
                </c:pt>
                <c:pt idx="2772">
                  <c:v>42829</c:v>
                </c:pt>
                <c:pt idx="2773">
                  <c:v>42830</c:v>
                </c:pt>
                <c:pt idx="2774">
                  <c:v>42831</c:v>
                </c:pt>
                <c:pt idx="2775">
                  <c:v>42832</c:v>
                </c:pt>
                <c:pt idx="2776">
                  <c:v>42835</c:v>
                </c:pt>
                <c:pt idx="2777">
                  <c:v>42836</c:v>
                </c:pt>
                <c:pt idx="2778">
                  <c:v>42837</c:v>
                </c:pt>
                <c:pt idx="2779">
                  <c:v>42838</c:v>
                </c:pt>
                <c:pt idx="2780">
                  <c:v>42843</c:v>
                </c:pt>
                <c:pt idx="2781">
                  <c:v>42844</c:v>
                </c:pt>
                <c:pt idx="2782">
                  <c:v>42845</c:v>
                </c:pt>
                <c:pt idx="2783">
                  <c:v>42846</c:v>
                </c:pt>
                <c:pt idx="2784">
                  <c:v>42849</c:v>
                </c:pt>
                <c:pt idx="2785">
                  <c:v>42850</c:v>
                </c:pt>
                <c:pt idx="2786">
                  <c:v>42851</c:v>
                </c:pt>
                <c:pt idx="2787">
                  <c:v>42852</c:v>
                </c:pt>
                <c:pt idx="2788">
                  <c:v>42853</c:v>
                </c:pt>
                <c:pt idx="2789">
                  <c:v>42857</c:v>
                </c:pt>
                <c:pt idx="2790">
                  <c:v>42858</c:v>
                </c:pt>
                <c:pt idx="2791">
                  <c:v>42859</c:v>
                </c:pt>
                <c:pt idx="2792">
                  <c:v>42860</c:v>
                </c:pt>
                <c:pt idx="2793">
                  <c:v>42864</c:v>
                </c:pt>
                <c:pt idx="2794">
                  <c:v>42865</c:v>
                </c:pt>
                <c:pt idx="2795">
                  <c:v>42866</c:v>
                </c:pt>
                <c:pt idx="2796">
                  <c:v>42867</c:v>
                </c:pt>
                <c:pt idx="2797">
                  <c:v>42870</c:v>
                </c:pt>
                <c:pt idx="2798">
                  <c:v>42871</c:v>
                </c:pt>
                <c:pt idx="2799">
                  <c:v>42872</c:v>
                </c:pt>
                <c:pt idx="2800">
                  <c:v>42873</c:v>
                </c:pt>
                <c:pt idx="2801">
                  <c:v>42874</c:v>
                </c:pt>
                <c:pt idx="2802">
                  <c:v>42877</c:v>
                </c:pt>
                <c:pt idx="2803">
                  <c:v>42878</c:v>
                </c:pt>
                <c:pt idx="2804">
                  <c:v>42879</c:v>
                </c:pt>
                <c:pt idx="2805">
                  <c:v>42880</c:v>
                </c:pt>
                <c:pt idx="2806">
                  <c:v>42881</c:v>
                </c:pt>
                <c:pt idx="2807">
                  <c:v>42884</c:v>
                </c:pt>
                <c:pt idx="2808">
                  <c:v>42885</c:v>
                </c:pt>
                <c:pt idx="2809">
                  <c:v>42886</c:v>
                </c:pt>
                <c:pt idx="2810">
                  <c:v>42887</c:v>
                </c:pt>
                <c:pt idx="2811">
                  <c:v>42888</c:v>
                </c:pt>
                <c:pt idx="2812">
                  <c:v>42891</c:v>
                </c:pt>
                <c:pt idx="2813">
                  <c:v>42892</c:v>
                </c:pt>
                <c:pt idx="2814">
                  <c:v>42893</c:v>
                </c:pt>
                <c:pt idx="2815">
                  <c:v>42894</c:v>
                </c:pt>
                <c:pt idx="2816">
                  <c:v>42895</c:v>
                </c:pt>
                <c:pt idx="2817">
                  <c:v>42898</c:v>
                </c:pt>
                <c:pt idx="2818">
                  <c:v>42899</c:v>
                </c:pt>
                <c:pt idx="2819">
                  <c:v>42900</c:v>
                </c:pt>
                <c:pt idx="2820">
                  <c:v>42901</c:v>
                </c:pt>
                <c:pt idx="2821">
                  <c:v>42902</c:v>
                </c:pt>
                <c:pt idx="2822">
                  <c:v>42905</c:v>
                </c:pt>
                <c:pt idx="2823">
                  <c:v>42906</c:v>
                </c:pt>
                <c:pt idx="2824">
                  <c:v>42907</c:v>
                </c:pt>
                <c:pt idx="2825">
                  <c:v>42908</c:v>
                </c:pt>
                <c:pt idx="2826">
                  <c:v>42909</c:v>
                </c:pt>
                <c:pt idx="2827">
                  <c:v>42912</c:v>
                </c:pt>
                <c:pt idx="2828">
                  <c:v>42913</c:v>
                </c:pt>
                <c:pt idx="2829">
                  <c:v>42914</c:v>
                </c:pt>
                <c:pt idx="2830">
                  <c:v>42915</c:v>
                </c:pt>
                <c:pt idx="2831">
                  <c:v>42916</c:v>
                </c:pt>
                <c:pt idx="2832">
                  <c:v>42919</c:v>
                </c:pt>
                <c:pt idx="2833">
                  <c:v>42920</c:v>
                </c:pt>
                <c:pt idx="2834">
                  <c:v>42923</c:v>
                </c:pt>
                <c:pt idx="2835">
                  <c:v>42926</c:v>
                </c:pt>
                <c:pt idx="2836">
                  <c:v>42927</c:v>
                </c:pt>
                <c:pt idx="2837">
                  <c:v>42928</c:v>
                </c:pt>
                <c:pt idx="2838">
                  <c:v>42929</c:v>
                </c:pt>
                <c:pt idx="2839">
                  <c:v>42930</c:v>
                </c:pt>
                <c:pt idx="2840">
                  <c:v>42933</c:v>
                </c:pt>
                <c:pt idx="2841">
                  <c:v>42934</c:v>
                </c:pt>
                <c:pt idx="2842">
                  <c:v>42935</c:v>
                </c:pt>
                <c:pt idx="2843">
                  <c:v>42936</c:v>
                </c:pt>
                <c:pt idx="2844">
                  <c:v>42937</c:v>
                </c:pt>
                <c:pt idx="2845">
                  <c:v>42940</c:v>
                </c:pt>
                <c:pt idx="2846">
                  <c:v>42941</c:v>
                </c:pt>
                <c:pt idx="2847">
                  <c:v>42942</c:v>
                </c:pt>
                <c:pt idx="2848">
                  <c:v>42943</c:v>
                </c:pt>
                <c:pt idx="2849">
                  <c:v>42944</c:v>
                </c:pt>
                <c:pt idx="2850">
                  <c:v>42947</c:v>
                </c:pt>
                <c:pt idx="2851">
                  <c:v>42948</c:v>
                </c:pt>
                <c:pt idx="2852">
                  <c:v>42949</c:v>
                </c:pt>
                <c:pt idx="2853">
                  <c:v>42950</c:v>
                </c:pt>
                <c:pt idx="2854">
                  <c:v>42951</c:v>
                </c:pt>
                <c:pt idx="2855">
                  <c:v>42954</c:v>
                </c:pt>
                <c:pt idx="2856">
                  <c:v>42955</c:v>
                </c:pt>
                <c:pt idx="2857">
                  <c:v>42956</c:v>
                </c:pt>
                <c:pt idx="2858">
                  <c:v>42957</c:v>
                </c:pt>
                <c:pt idx="2859">
                  <c:v>42958</c:v>
                </c:pt>
                <c:pt idx="2860">
                  <c:v>42961</c:v>
                </c:pt>
                <c:pt idx="2861">
                  <c:v>42962</c:v>
                </c:pt>
                <c:pt idx="2862">
                  <c:v>42963</c:v>
                </c:pt>
                <c:pt idx="2863">
                  <c:v>42964</c:v>
                </c:pt>
                <c:pt idx="2864">
                  <c:v>42965</c:v>
                </c:pt>
                <c:pt idx="2865">
                  <c:v>42968</c:v>
                </c:pt>
                <c:pt idx="2866">
                  <c:v>42969</c:v>
                </c:pt>
                <c:pt idx="2867">
                  <c:v>42970</c:v>
                </c:pt>
                <c:pt idx="2868">
                  <c:v>42971</c:v>
                </c:pt>
                <c:pt idx="2869">
                  <c:v>42972</c:v>
                </c:pt>
                <c:pt idx="2870">
                  <c:v>42975</c:v>
                </c:pt>
                <c:pt idx="2871">
                  <c:v>42976</c:v>
                </c:pt>
                <c:pt idx="2872">
                  <c:v>42977</c:v>
                </c:pt>
                <c:pt idx="2873">
                  <c:v>42978</c:v>
                </c:pt>
                <c:pt idx="2874">
                  <c:v>42979</c:v>
                </c:pt>
                <c:pt idx="2875">
                  <c:v>42982</c:v>
                </c:pt>
                <c:pt idx="2876">
                  <c:v>42983</c:v>
                </c:pt>
                <c:pt idx="2877">
                  <c:v>42984</c:v>
                </c:pt>
                <c:pt idx="2878">
                  <c:v>42985</c:v>
                </c:pt>
                <c:pt idx="2879">
                  <c:v>42986</c:v>
                </c:pt>
                <c:pt idx="2880">
                  <c:v>42989</c:v>
                </c:pt>
                <c:pt idx="2881">
                  <c:v>42990</c:v>
                </c:pt>
                <c:pt idx="2882">
                  <c:v>42991</c:v>
                </c:pt>
                <c:pt idx="2883">
                  <c:v>42992</c:v>
                </c:pt>
                <c:pt idx="2884">
                  <c:v>42993</c:v>
                </c:pt>
                <c:pt idx="2885">
                  <c:v>42996</c:v>
                </c:pt>
                <c:pt idx="2886">
                  <c:v>42997</c:v>
                </c:pt>
                <c:pt idx="2887">
                  <c:v>42998</c:v>
                </c:pt>
                <c:pt idx="2888">
                  <c:v>42999</c:v>
                </c:pt>
                <c:pt idx="2889">
                  <c:v>43000</c:v>
                </c:pt>
                <c:pt idx="2890">
                  <c:v>43003</c:v>
                </c:pt>
                <c:pt idx="2891">
                  <c:v>43004</c:v>
                </c:pt>
                <c:pt idx="2892">
                  <c:v>43005</c:v>
                </c:pt>
                <c:pt idx="2893">
                  <c:v>43007</c:v>
                </c:pt>
                <c:pt idx="2894">
                  <c:v>43010</c:v>
                </c:pt>
                <c:pt idx="2895">
                  <c:v>43011</c:v>
                </c:pt>
                <c:pt idx="2896">
                  <c:v>43012</c:v>
                </c:pt>
                <c:pt idx="2897">
                  <c:v>43013</c:v>
                </c:pt>
                <c:pt idx="2898">
                  <c:v>43014</c:v>
                </c:pt>
                <c:pt idx="2899">
                  <c:v>43017</c:v>
                </c:pt>
                <c:pt idx="2900">
                  <c:v>43018</c:v>
                </c:pt>
                <c:pt idx="2901">
                  <c:v>43019</c:v>
                </c:pt>
                <c:pt idx="2902">
                  <c:v>43020</c:v>
                </c:pt>
                <c:pt idx="2903">
                  <c:v>43021</c:v>
                </c:pt>
                <c:pt idx="2904">
                  <c:v>43024</c:v>
                </c:pt>
                <c:pt idx="2905">
                  <c:v>43025</c:v>
                </c:pt>
                <c:pt idx="2906">
                  <c:v>43026</c:v>
                </c:pt>
                <c:pt idx="2907">
                  <c:v>43027</c:v>
                </c:pt>
                <c:pt idx="2908">
                  <c:v>43028</c:v>
                </c:pt>
                <c:pt idx="2909">
                  <c:v>43031</c:v>
                </c:pt>
                <c:pt idx="2910">
                  <c:v>43032</c:v>
                </c:pt>
                <c:pt idx="2911">
                  <c:v>43033</c:v>
                </c:pt>
                <c:pt idx="2912">
                  <c:v>43034</c:v>
                </c:pt>
                <c:pt idx="2913">
                  <c:v>43035</c:v>
                </c:pt>
                <c:pt idx="2914">
                  <c:v>43038</c:v>
                </c:pt>
                <c:pt idx="2915">
                  <c:v>43039</c:v>
                </c:pt>
                <c:pt idx="2916">
                  <c:v>43040</c:v>
                </c:pt>
                <c:pt idx="2917">
                  <c:v>43041</c:v>
                </c:pt>
                <c:pt idx="2918">
                  <c:v>43042</c:v>
                </c:pt>
                <c:pt idx="2919">
                  <c:v>43045</c:v>
                </c:pt>
                <c:pt idx="2920">
                  <c:v>43046</c:v>
                </c:pt>
                <c:pt idx="2921">
                  <c:v>43047</c:v>
                </c:pt>
                <c:pt idx="2922">
                  <c:v>43048</c:v>
                </c:pt>
                <c:pt idx="2923">
                  <c:v>43049</c:v>
                </c:pt>
                <c:pt idx="2924">
                  <c:v>43052</c:v>
                </c:pt>
                <c:pt idx="2925">
                  <c:v>43053</c:v>
                </c:pt>
                <c:pt idx="2926">
                  <c:v>43054</c:v>
                </c:pt>
                <c:pt idx="2927">
                  <c:v>43055</c:v>
                </c:pt>
                <c:pt idx="2928">
                  <c:v>43059</c:v>
                </c:pt>
                <c:pt idx="2929">
                  <c:v>43060</c:v>
                </c:pt>
                <c:pt idx="2930">
                  <c:v>43061</c:v>
                </c:pt>
                <c:pt idx="2931">
                  <c:v>43062</c:v>
                </c:pt>
                <c:pt idx="2932">
                  <c:v>43063</c:v>
                </c:pt>
                <c:pt idx="2933">
                  <c:v>43066</c:v>
                </c:pt>
                <c:pt idx="2934">
                  <c:v>43067</c:v>
                </c:pt>
                <c:pt idx="2935">
                  <c:v>43068</c:v>
                </c:pt>
                <c:pt idx="2936">
                  <c:v>43069</c:v>
                </c:pt>
                <c:pt idx="2937">
                  <c:v>43070</c:v>
                </c:pt>
                <c:pt idx="2938">
                  <c:v>43073</c:v>
                </c:pt>
                <c:pt idx="2939">
                  <c:v>43074</c:v>
                </c:pt>
                <c:pt idx="2940">
                  <c:v>43075</c:v>
                </c:pt>
                <c:pt idx="2941">
                  <c:v>43076</c:v>
                </c:pt>
                <c:pt idx="2942">
                  <c:v>43077</c:v>
                </c:pt>
                <c:pt idx="2943">
                  <c:v>43080</c:v>
                </c:pt>
                <c:pt idx="2944">
                  <c:v>43081</c:v>
                </c:pt>
                <c:pt idx="2945">
                  <c:v>43082</c:v>
                </c:pt>
                <c:pt idx="2946">
                  <c:v>43083</c:v>
                </c:pt>
                <c:pt idx="2947">
                  <c:v>43084</c:v>
                </c:pt>
                <c:pt idx="2948">
                  <c:v>43087</c:v>
                </c:pt>
                <c:pt idx="2949">
                  <c:v>43088</c:v>
                </c:pt>
                <c:pt idx="2950">
                  <c:v>43089</c:v>
                </c:pt>
                <c:pt idx="2951">
                  <c:v>43090</c:v>
                </c:pt>
                <c:pt idx="2952">
                  <c:v>43091</c:v>
                </c:pt>
                <c:pt idx="2953">
                  <c:v>43096</c:v>
                </c:pt>
                <c:pt idx="2954">
                  <c:v>43097</c:v>
                </c:pt>
                <c:pt idx="2955">
                  <c:v>43098</c:v>
                </c:pt>
                <c:pt idx="2956">
                  <c:v>43102</c:v>
                </c:pt>
                <c:pt idx="2957">
                  <c:v>43103</c:v>
                </c:pt>
                <c:pt idx="2958">
                  <c:v>43104</c:v>
                </c:pt>
                <c:pt idx="2959">
                  <c:v>43105</c:v>
                </c:pt>
                <c:pt idx="2960">
                  <c:v>43108</c:v>
                </c:pt>
                <c:pt idx="2961">
                  <c:v>43109</c:v>
                </c:pt>
                <c:pt idx="2962">
                  <c:v>43110</c:v>
                </c:pt>
                <c:pt idx="2963">
                  <c:v>43111</c:v>
                </c:pt>
                <c:pt idx="2964">
                  <c:v>43112</c:v>
                </c:pt>
                <c:pt idx="2965">
                  <c:v>43115</c:v>
                </c:pt>
                <c:pt idx="2966">
                  <c:v>43116</c:v>
                </c:pt>
                <c:pt idx="2967">
                  <c:v>43117</c:v>
                </c:pt>
                <c:pt idx="2968">
                  <c:v>43118</c:v>
                </c:pt>
                <c:pt idx="2969">
                  <c:v>43119</c:v>
                </c:pt>
                <c:pt idx="2970">
                  <c:v>43122</c:v>
                </c:pt>
                <c:pt idx="2971">
                  <c:v>43123</c:v>
                </c:pt>
                <c:pt idx="2972">
                  <c:v>43124</c:v>
                </c:pt>
                <c:pt idx="2973">
                  <c:v>43125</c:v>
                </c:pt>
                <c:pt idx="2974">
                  <c:v>43126</c:v>
                </c:pt>
                <c:pt idx="2975">
                  <c:v>43129</c:v>
                </c:pt>
                <c:pt idx="2976">
                  <c:v>43130</c:v>
                </c:pt>
                <c:pt idx="2977">
                  <c:v>43131</c:v>
                </c:pt>
                <c:pt idx="2978">
                  <c:v>43132</c:v>
                </c:pt>
                <c:pt idx="2979">
                  <c:v>43133</c:v>
                </c:pt>
                <c:pt idx="2980">
                  <c:v>43136</c:v>
                </c:pt>
                <c:pt idx="2981">
                  <c:v>43137</c:v>
                </c:pt>
                <c:pt idx="2982">
                  <c:v>43138</c:v>
                </c:pt>
                <c:pt idx="2983">
                  <c:v>43139</c:v>
                </c:pt>
                <c:pt idx="2984">
                  <c:v>43140</c:v>
                </c:pt>
                <c:pt idx="2985">
                  <c:v>43143</c:v>
                </c:pt>
                <c:pt idx="2986">
                  <c:v>43144</c:v>
                </c:pt>
                <c:pt idx="2987">
                  <c:v>43145</c:v>
                </c:pt>
                <c:pt idx="2988">
                  <c:v>43146</c:v>
                </c:pt>
                <c:pt idx="2989">
                  <c:v>43147</c:v>
                </c:pt>
                <c:pt idx="2990">
                  <c:v>43150</c:v>
                </c:pt>
                <c:pt idx="2991">
                  <c:v>43151</c:v>
                </c:pt>
                <c:pt idx="2992">
                  <c:v>43152</c:v>
                </c:pt>
                <c:pt idx="2993">
                  <c:v>43153</c:v>
                </c:pt>
                <c:pt idx="2994">
                  <c:v>43154</c:v>
                </c:pt>
                <c:pt idx="2995">
                  <c:v>43157</c:v>
                </c:pt>
                <c:pt idx="2996">
                  <c:v>43158</c:v>
                </c:pt>
                <c:pt idx="2997">
                  <c:v>43159</c:v>
                </c:pt>
                <c:pt idx="2998">
                  <c:v>43160</c:v>
                </c:pt>
                <c:pt idx="2999">
                  <c:v>43161</c:v>
                </c:pt>
                <c:pt idx="3000">
                  <c:v>43164</c:v>
                </c:pt>
                <c:pt idx="3001">
                  <c:v>43165</c:v>
                </c:pt>
                <c:pt idx="3002">
                  <c:v>43166</c:v>
                </c:pt>
                <c:pt idx="3003">
                  <c:v>43167</c:v>
                </c:pt>
                <c:pt idx="3004">
                  <c:v>43168</c:v>
                </c:pt>
                <c:pt idx="3005">
                  <c:v>43171</c:v>
                </c:pt>
                <c:pt idx="3006">
                  <c:v>43172</c:v>
                </c:pt>
                <c:pt idx="3007">
                  <c:v>43173</c:v>
                </c:pt>
                <c:pt idx="3008">
                  <c:v>43174</c:v>
                </c:pt>
                <c:pt idx="3009">
                  <c:v>43175</c:v>
                </c:pt>
                <c:pt idx="3010">
                  <c:v>43178</c:v>
                </c:pt>
                <c:pt idx="3011">
                  <c:v>43179</c:v>
                </c:pt>
                <c:pt idx="3012">
                  <c:v>43180</c:v>
                </c:pt>
                <c:pt idx="3013">
                  <c:v>43181</c:v>
                </c:pt>
                <c:pt idx="3014">
                  <c:v>43182</c:v>
                </c:pt>
                <c:pt idx="3015">
                  <c:v>43185</c:v>
                </c:pt>
                <c:pt idx="3016">
                  <c:v>43186</c:v>
                </c:pt>
                <c:pt idx="3017">
                  <c:v>43187</c:v>
                </c:pt>
                <c:pt idx="3018">
                  <c:v>43188</c:v>
                </c:pt>
                <c:pt idx="3019">
                  <c:v>43193</c:v>
                </c:pt>
                <c:pt idx="3020">
                  <c:v>43194</c:v>
                </c:pt>
                <c:pt idx="3021">
                  <c:v>43195</c:v>
                </c:pt>
                <c:pt idx="3022">
                  <c:v>43196</c:v>
                </c:pt>
                <c:pt idx="3023">
                  <c:v>43199</c:v>
                </c:pt>
                <c:pt idx="3024">
                  <c:v>43200</c:v>
                </c:pt>
                <c:pt idx="3025">
                  <c:v>43201</c:v>
                </c:pt>
                <c:pt idx="3026">
                  <c:v>43202</c:v>
                </c:pt>
                <c:pt idx="3027">
                  <c:v>43203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43213</c:v>
                </c:pt>
                <c:pt idx="3034">
                  <c:v>43214</c:v>
                </c:pt>
                <c:pt idx="3035">
                  <c:v>43215</c:v>
                </c:pt>
                <c:pt idx="3036">
                  <c:v>43216</c:v>
                </c:pt>
                <c:pt idx="3037">
                  <c:v>43217</c:v>
                </c:pt>
                <c:pt idx="3038">
                  <c:v>43220</c:v>
                </c:pt>
                <c:pt idx="3039">
                  <c:v>43222</c:v>
                </c:pt>
                <c:pt idx="3040">
                  <c:v>43223</c:v>
                </c:pt>
                <c:pt idx="3041">
                  <c:v>43224</c:v>
                </c:pt>
                <c:pt idx="3042">
                  <c:v>43227</c:v>
                </c:pt>
                <c:pt idx="3043">
                  <c:v>43229</c:v>
                </c:pt>
                <c:pt idx="3044">
                  <c:v>43230</c:v>
                </c:pt>
                <c:pt idx="3045">
                  <c:v>43231</c:v>
                </c:pt>
                <c:pt idx="3046">
                  <c:v>43234</c:v>
                </c:pt>
                <c:pt idx="3047">
                  <c:v>43235</c:v>
                </c:pt>
                <c:pt idx="3048">
                  <c:v>43236</c:v>
                </c:pt>
                <c:pt idx="3049">
                  <c:v>43237</c:v>
                </c:pt>
                <c:pt idx="3050">
                  <c:v>43238</c:v>
                </c:pt>
                <c:pt idx="3051">
                  <c:v>43241</c:v>
                </c:pt>
                <c:pt idx="3052">
                  <c:v>43242</c:v>
                </c:pt>
                <c:pt idx="3053">
                  <c:v>43243</c:v>
                </c:pt>
                <c:pt idx="3054">
                  <c:v>43244</c:v>
                </c:pt>
                <c:pt idx="3055">
                  <c:v>43245</c:v>
                </c:pt>
                <c:pt idx="3056">
                  <c:v>43248</c:v>
                </c:pt>
                <c:pt idx="3057">
                  <c:v>43249</c:v>
                </c:pt>
                <c:pt idx="3058">
                  <c:v>43250</c:v>
                </c:pt>
                <c:pt idx="3059">
                  <c:v>43251</c:v>
                </c:pt>
                <c:pt idx="3060">
                  <c:v>43252</c:v>
                </c:pt>
                <c:pt idx="3061">
                  <c:v>43255</c:v>
                </c:pt>
                <c:pt idx="3062">
                  <c:v>43256</c:v>
                </c:pt>
                <c:pt idx="3063">
                  <c:v>43257</c:v>
                </c:pt>
                <c:pt idx="3064">
                  <c:v>43258</c:v>
                </c:pt>
                <c:pt idx="3065">
                  <c:v>43259</c:v>
                </c:pt>
                <c:pt idx="3066">
                  <c:v>43262</c:v>
                </c:pt>
                <c:pt idx="3067">
                  <c:v>43263</c:v>
                </c:pt>
                <c:pt idx="3068">
                  <c:v>43264</c:v>
                </c:pt>
                <c:pt idx="3069">
                  <c:v>43265</c:v>
                </c:pt>
                <c:pt idx="3070">
                  <c:v>43266</c:v>
                </c:pt>
                <c:pt idx="3071">
                  <c:v>43269</c:v>
                </c:pt>
                <c:pt idx="3072">
                  <c:v>43270</c:v>
                </c:pt>
                <c:pt idx="3073">
                  <c:v>43271</c:v>
                </c:pt>
                <c:pt idx="3074">
                  <c:v>43272</c:v>
                </c:pt>
                <c:pt idx="3075">
                  <c:v>43273</c:v>
                </c:pt>
                <c:pt idx="3076">
                  <c:v>43276</c:v>
                </c:pt>
                <c:pt idx="3077">
                  <c:v>43277</c:v>
                </c:pt>
                <c:pt idx="3078">
                  <c:v>43278</c:v>
                </c:pt>
                <c:pt idx="3079">
                  <c:v>43279</c:v>
                </c:pt>
                <c:pt idx="3080">
                  <c:v>43280</c:v>
                </c:pt>
                <c:pt idx="3081">
                  <c:v>43283</c:v>
                </c:pt>
                <c:pt idx="3082">
                  <c:v>43284</c:v>
                </c:pt>
                <c:pt idx="3083">
                  <c:v>43285</c:v>
                </c:pt>
                <c:pt idx="3084">
                  <c:v>43290</c:v>
                </c:pt>
                <c:pt idx="3085">
                  <c:v>43291</c:v>
                </c:pt>
                <c:pt idx="3086">
                  <c:v>43292</c:v>
                </c:pt>
                <c:pt idx="3087">
                  <c:v>43293</c:v>
                </c:pt>
                <c:pt idx="3088">
                  <c:v>43294</c:v>
                </c:pt>
                <c:pt idx="3089">
                  <c:v>43297</c:v>
                </c:pt>
                <c:pt idx="3090">
                  <c:v>43298</c:v>
                </c:pt>
                <c:pt idx="3091">
                  <c:v>43299</c:v>
                </c:pt>
                <c:pt idx="3092">
                  <c:v>43300</c:v>
                </c:pt>
                <c:pt idx="3093">
                  <c:v>43301</c:v>
                </c:pt>
                <c:pt idx="3094">
                  <c:v>43304</c:v>
                </c:pt>
                <c:pt idx="3095">
                  <c:v>43305</c:v>
                </c:pt>
                <c:pt idx="3096">
                  <c:v>43306</c:v>
                </c:pt>
                <c:pt idx="3097">
                  <c:v>43307</c:v>
                </c:pt>
                <c:pt idx="3098">
                  <c:v>43308</c:v>
                </c:pt>
                <c:pt idx="3099">
                  <c:v>43311</c:v>
                </c:pt>
                <c:pt idx="3100">
                  <c:v>43312</c:v>
                </c:pt>
                <c:pt idx="3101">
                  <c:v>43313</c:v>
                </c:pt>
                <c:pt idx="3102">
                  <c:v>43314</c:v>
                </c:pt>
                <c:pt idx="3103">
                  <c:v>43315</c:v>
                </c:pt>
                <c:pt idx="3104">
                  <c:v>43318</c:v>
                </c:pt>
                <c:pt idx="3105">
                  <c:v>43319</c:v>
                </c:pt>
                <c:pt idx="3106">
                  <c:v>43320</c:v>
                </c:pt>
                <c:pt idx="3107">
                  <c:v>43321</c:v>
                </c:pt>
                <c:pt idx="3108">
                  <c:v>43322</c:v>
                </c:pt>
                <c:pt idx="3109">
                  <c:v>43325</c:v>
                </c:pt>
                <c:pt idx="3110">
                  <c:v>43326</c:v>
                </c:pt>
                <c:pt idx="3111">
                  <c:v>43327</c:v>
                </c:pt>
                <c:pt idx="3112">
                  <c:v>43328</c:v>
                </c:pt>
                <c:pt idx="3113">
                  <c:v>43329</c:v>
                </c:pt>
                <c:pt idx="3114">
                  <c:v>43332</c:v>
                </c:pt>
                <c:pt idx="3115">
                  <c:v>43333</c:v>
                </c:pt>
                <c:pt idx="3116">
                  <c:v>43334</c:v>
                </c:pt>
                <c:pt idx="3117">
                  <c:v>43335</c:v>
                </c:pt>
                <c:pt idx="3118">
                  <c:v>43336</c:v>
                </c:pt>
                <c:pt idx="3119">
                  <c:v>43339</c:v>
                </c:pt>
                <c:pt idx="3120">
                  <c:v>43340</c:v>
                </c:pt>
                <c:pt idx="3121">
                  <c:v>43341</c:v>
                </c:pt>
                <c:pt idx="3122">
                  <c:v>43342</c:v>
                </c:pt>
                <c:pt idx="3123">
                  <c:v>43343</c:v>
                </c:pt>
                <c:pt idx="3124">
                  <c:v>43346</c:v>
                </c:pt>
                <c:pt idx="3125">
                  <c:v>43347</c:v>
                </c:pt>
                <c:pt idx="3126">
                  <c:v>43348</c:v>
                </c:pt>
                <c:pt idx="3127">
                  <c:v>43349</c:v>
                </c:pt>
                <c:pt idx="3128">
                  <c:v>43350</c:v>
                </c:pt>
                <c:pt idx="3129">
                  <c:v>43353</c:v>
                </c:pt>
                <c:pt idx="3130">
                  <c:v>43354</c:v>
                </c:pt>
                <c:pt idx="3131">
                  <c:v>43355</c:v>
                </c:pt>
                <c:pt idx="3132">
                  <c:v>43356</c:v>
                </c:pt>
                <c:pt idx="3133">
                  <c:v>43357</c:v>
                </c:pt>
                <c:pt idx="3134">
                  <c:v>43360</c:v>
                </c:pt>
                <c:pt idx="3135">
                  <c:v>43361</c:v>
                </c:pt>
                <c:pt idx="3136">
                  <c:v>43362</c:v>
                </c:pt>
                <c:pt idx="3137">
                  <c:v>43363</c:v>
                </c:pt>
                <c:pt idx="3138">
                  <c:v>43364</c:v>
                </c:pt>
                <c:pt idx="3139">
                  <c:v>43367</c:v>
                </c:pt>
                <c:pt idx="3140">
                  <c:v>43368</c:v>
                </c:pt>
                <c:pt idx="3141">
                  <c:v>43369</c:v>
                </c:pt>
                <c:pt idx="3142">
                  <c:v>43370</c:v>
                </c:pt>
                <c:pt idx="3143">
                  <c:v>43374</c:v>
                </c:pt>
                <c:pt idx="3144">
                  <c:v>43375</c:v>
                </c:pt>
                <c:pt idx="3145">
                  <c:v>43376</c:v>
                </c:pt>
                <c:pt idx="3146">
                  <c:v>43377</c:v>
                </c:pt>
                <c:pt idx="3147">
                  <c:v>43378</c:v>
                </c:pt>
                <c:pt idx="3148">
                  <c:v>43381</c:v>
                </c:pt>
                <c:pt idx="3149">
                  <c:v>43382</c:v>
                </c:pt>
                <c:pt idx="3150">
                  <c:v>43383</c:v>
                </c:pt>
                <c:pt idx="3151">
                  <c:v>43384</c:v>
                </c:pt>
                <c:pt idx="3152">
                  <c:v>43385</c:v>
                </c:pt>
                <c:pt idx="3153">
                  <c:v>43388</c:v>
                </c:pt>
                <c:pt idx="3154">
                  <c:v>43389</c:v>
                </c:pt>
                <c:pt idx="3155">
                  <c:v>43390</c:v>
                </c:pt>
                <c:pt idx="3156">
                  <c:v>43391</c:v>
                </c:pt>
                <c:pt idx="3157">
                  <c:v>43392</c:v>
                </c:pt>
                <c:pt idx="3158">
                  <c:v>43395</c:v>
                </c:pt>
                <c:pt idx="3159">
                  <c:v>43396</c:v>
                </c:pt>
                <c:pt idx="3160">
                  <c:v>43397</c:v>
                </c:pt>
                <c:pt idx="3161">
                  <c:v>43398</c:v>
                </c:pt>
                <c:pt idx="3162">
                  <c:v>43399</c:v>
                </c:pt>
                <c:pt idx="3163">
                  <c:v>43402</c:v>
                </c:pt>
                <c:pt idx="3164">
                  <c:v>43403</c:v>
                </c:pt>
                <c:pt idx="3165">
                  <c:v>43404</c:v>
                </c:pt>
                <c:pt idx="3166">
                  <c:v>43405</c:v>
                </c:pt>
                <c:pt idx="3167">
                  <c:v>43406</c:v>
                </c:pt>
                <c:pt idx="3168">
                  <c:v>43409</c:v>
                </c:pt>
                <c:pt idx="3169">
                  <c:v>43410</c:v>
                </c:pt>
                <c:pt idx="3170">
                  <c:v>43411</c:v>
                </c:pt>
                <c:pt idx="3171">
                  <c:v>43412</c:v>
                </c:pt>
                <c:pt idx="3172">
                  <c:v>43413</c:v>
                </c:pt>
                <c:pt idx="3173">
                  <c:v>43416</c:v>
                </c:pt>
                <c:pt idx="3174">
                  <c:v>43417</c:v>
                </c:pt>
                <c:pt idx="3175">
                  <c:v>43418</c:v>
                </c:pt>
                <c:pt idx="3176">
                  <c:v>43419</c:v>
                </c:pt>
                <c:pt idx="3177">
                  <c:v>43420</c:v>
                </c:pt>
                <c:pt idx="3178">
                  <c:v>43423</c:v>
                </c:pt>
                <c:pt idx="3179">
                  <c:v>43424</c:v>
                </c:pt>
                <c:pt idx="3180">
                  <c:v>43425</c:v>
                </c:pt>
                <c:pt idx="3181">
                  <c:v>43426</c:v>
                </c:pt>
                <c:pt idx="3182">
                  <c:v>43427</c:v>
                </c:pt>
                <c:pt idx="3183">
                  <c:v>43430</c:v>
                </c:pt>
                <c:pt idx="3184">
                  <c:v>43431</c:v>
                </c:pt>
                <c:pt idx="3185">
                  <c:v>43432</c:v>
                </c:pt>
                <c:pt idx="3186">
                  <c:v>43433</c:v>
                </c:pt>
                <c:pt idx="3187">
                  <c:v>43434</c:v>
                </c:pt>
                <c:pt idx="3188">
                  <c:v>43437</c:v>
                </c:pt>
                <c:pt idx="3189">
                  <c:v>43438</c:v>
                </c:pt>
                <c:pt idx="3190">
                  <c:v>43439</c:v>
                </c:pt>
                <c:pt idx="3191">
                  <c:v>43440</c:v>
                </c:pt>
                <c:pt idx="3192">
                  <c:v>43441</c:v>
                </c:pt>
                <c:pt idx="3193">
                  <c:v>43444</c:v>
                </c:pt>
                <c:pt idx="3194">
                  <c:v>43445</c:v>
                </c:pt>
                <c:pt idx="3195">
                  <c:v>43446</c:v>
                </c:pt>
                <c:pt idx="3196">
                  <c:v>43447</c:v>
                </c:pt>
                <c:pt idx="3197">
                  <c:v>43448</c:v>
                </c:pt>
                <c:pt idx="3198">
                  <c:v>43451</c:v>
                </c:pt>
                <c:pt idx="3199">
                  <c:v>43452</c:v>
                </c:pt>
                <c:pt idx="3200">
                  <c:v>43453</c:v>
                </c:pt>
                <c:pt idx="3201">
                  <c:v>43454</c:v>
                </c:pt>
                <c:pt idx="3202">
                  <c:v>43455</c:v>
                </c:pt>
                <c:pt idx="3203">
                  <c:v>43461</c:v>
                </c:pt>
                <c:pt idx="3204">
                  <c:v>43462</c:v>
                </c:pt>
                <c:pt idx="3205">
                  <c:v>43467</c:v>
                </c:pt>
                <c:pt idx="3206">
                  <c:v>43468</c:v>
                </c:pt>
                <c:pt idx="3207">
                  <c:v>43469</c:v>
                </c:pt>
                <c:pt idx="3208">
                  <c:v>43472</c:v>
                </c:pt>
                <c:pt idx="3209">
                  <c:v>43473</c:v>
                </c:pt>
                <c:pt idx="3210">
                  <c:v>43474</c:v>
                </c:pt>
                <c:pt idx="3211">
                  <c:v>43475</c:v>
                </c:pt>
                <c:pt idx="3212">
                  <c:v>43476</c:v>
                </c:pt>
                <c:pt idx="3213">
                  <c:v>43479</c:v>
                </c:pt>
                <c:pt idx="3214">
                  <c:v>43480</c:v>
                </c:pt>
                <c:pt idx="3215">
                  <c:v>43481</c:v>
                </c:pt>
                <c:pt idx="3216">
                  <c:v>43482</c:v>
                </c:pt>
                <c:pt idx="3217">
                  <c:v>43483</c:v>
                </c:pt>
                <c:pt idx="3218">
                  <c:v>43486</c:v>
                </c:pt>
                <c:pt idx="3219">
                  <c:v>43487</c:v>
                </c:pt>
                <c:pt idx="3220">
                  <c:v>43488</c:v>
                </c:pt>
                <c:pt idx="3221">
                  <c:v>43489</c:v>
                </c:pt>
                <c:pt idx="3222">
                  <c:v>43490</c:v>
                </c:pt>
                <c:pt idx="3223">
                  <c:v>43493</c:v>
                </c:pt>
                <c:pt idx="3224">
                  <c:v>43494</c:v>
                </c:pt>
                <c:pt idx="3225">
                  <c:v>43495</c:v>
                </c:pt>
                <c:pt idx="3226">
                  <c:v>43496</c:v>
                </c:pt>
                <c:pt idx="3227">
                  <c:v>43497</c:v>
                </c:pt>
                <c:pt idx="3228">
                  <c:v>43500</c:v>
                </c:pt>
                <c:pt idx="3229">
                  <c:v>43501</c:v>
                </c:pt>
                <c:pt idx="3230">
                  <c:v>43502</c:v>
                </c:pt>
                <c:pt idx="3231">
                  <c:v>43503</c:v>
                </c:pt>
                <c:pt idx="3232">
                  <c:v>43504</c:v>
                </c:pt>
                <c:pt idx="3233">
                  <c:v>43507</c:v>
                </c:pt>
                <c:pt idx="3234">
                  <c:v>43508</c:v>
                </c:pt>
                <c:pt idx="3235">
                  <c:v>43509</c:v>
                </c:pt>
                <c:pt idx="3236">
                  <c:v>43510</c:v>
                </c:pt>
                <c:pt idx="3237">
                  <c:v>43511</c:v>
                </c:pt>
                <c:pt idx="3238">
                  <c:v>43514</c:v>
                </c:pt>
                <c:pt idx="3239">
                  <c:v>43515</c:v>
                </c:pt>
                <c:pt idx="3240">
                  <c:v>43516</c:v>
                </c:pt>
                <c:pt idx="3241">
                  <c:v>43517</c:v>
                </c:pt>
                <c:pt idx="3242">
                  <c:v>43518</c:v>
                </c:pt>
                <c:pt idx="3243">
                  <c:v>43521</c:v>
                </c:pt>
                <c:pt idx="3244">
                  <c:v>43522</c:v>
                </c:pt>
                <c:pt idx="3245">
                  <c:v>43523</c:v>
                </c:pt>
                <c:pt idx="3246">
                  <c:v>43524</c:v>
                </c:pt>
                <c:pt idx="3247">
                  <c:v>43525</c:v>
                </c:pt>
                <c:pt idx="3248">
                  <c:v>43528</c:v>
                </c:pt>
                <c:pt idx="3249">
                  <c:v>43529</c:v>
                </c:pt>
                <c:pt idx="3250">
                  <c:v>43530</c:v>
                </c:pt>
                <c:pt idx="3251">
                  <c:v>43531</c:v>
                </c:pt>
                <c:pt idx="3252">
                  <c:v>43532</c:v>
                </c:pt>
                <c:pt idx="3253">
                  <c:v>43535</c:v>
                </c:pt>
                <c:pt idx="3254">
                  <c:v>43536</c:v>
                </c:pt>
                <c:pt idx="3255">
                  <c:v>43537</c:v>
                </c:pt>
                <c:pt idx="3256">
                  <c:v>43538</c:v>
                </c:pt>
                <c:pt idx="3257">
                  <c:v>43539</c:v>
                </c:pt>
                <c:pt idx="3258">
                  <c:v>43542</c:v>
                </c:pt>
                <c:pt idx="3259">
                  <c:v>43543</c:v>
                </c:pt>
                <c:pt idx="3260">
                  <c:v>43544</c:v>
                </c:pt>
                <c:pt idx="3261">
                  <c:v>43545</c:v>
                </c:pt>
                <c:pt idx="3262">
                  <c:v>43546</c:v>
                </c:pt>
              </c:numCache>
            </c:numRef>
          </c:cat>
          <c:val>
            <c:numRef>
              <c:f>'historie indexu'!$K$2983:$K$6245</c:f>
              <c:numCache>
                <c:formatCode>General</c:formatCode>
                <c:ptCount val="3263"/>
                <c:pt idx="0">
                  <c:v>1554.6</c:v>
                </c:pt>
                <c:pt idx="1">
                  <c:v>1544.25</c:v>
                </c:pt>
                <c:pt idx="2">
                  <c:v>1539.89</c:v>
                </c:pt>
                <c:pt idx="3">
                  <c:v>1544.87</c:v>
                </c:pt>
                <c:pt idx="4">
                  <c:v>1538.46</c:v>
                </c:pt>
                <c:pt idx="5">
                  <c:v>1535.71</c:v>
                </c:pt>
                <c:pt idx="6">
                  <c:v>1527.11</c:v>
                </c:pt>
                <c:pt idx="7">
                  <c:v>1516.35</c:v>
                </c:pt>
                <c:pt idx="8">
                  <c:v>1530.46</c:v>
                </c:pt>
                <c:pt idx="9">
                  <c:v>1523.91</c:v>
                </c:pt>
                <c:pt idx="10">
                  <c:v>1532.2</c:v>
                </c:pt>
                <c:pt idx="11">
                  <c:v>1534.5</c:v>
                </c:pt>
                <c:pt idx="12">
                  <c:v>1538.62</c:v>
                </c:pt>
                <c:pt idx="13">
                  <c:v>1546.34</c:v>
                </c:pt>
                <c:pt idx="14">
                  <c:v>1549.53</c:v>
                </c:pt>
                <c:pt idx="15">
                  <c:v>1536.75</c:v>
                </c:pt>
                <c:pt idx="16">
                  <c:v>1518.08</c:v>
                </c:pt>
                <c:pt idx="17">
                  <c:v>1516.52</c:v>
                </c:pt>
                <c:pt idx="18">
                  <c:v>1509.59</c:v>
                </c:pt>
                <c:pt idx="19">
                  <c:v>1515.28</c:v>
                </c:pt>
                <c:pt idx="20">
                  <c:v>1512.99</c:v>
                </c:pt>
                <c:pt idx="21">
                  <c:v>1533.78</c:v>
                </c:pt>
                <c:pt idx="22">
                  <c:v>1551.26</c:v>
                </c:pt>
                <c:pt idx="23">
                  <c:v>1554.3</c:v>
                </c:pt>
                <c:pt idx="24">
                  <c:v>1549.52</c:v>
                </c:pt>
                <c:pt idx="25">
                  <c:v>1546.72</c:v>
                </c:pt>
                <c:pt idx="26">
                  <c:v>1551.05</c:v>
                </c:pt>
                <c:pt idx="27">
                  <c:v>1518.22</c:v>
                </c:pt>
                <c:pt idx="28">
                  <c:v>1496.98</c:v>
                </c:pt>
                <c:pt idx="29">
                  <c:v>1480.2</c:v>
                </c:pt>
                <c:pt idx="30">
                  <c:v>1476.9</c:v>
                </c:pt>
                <c:pt idx="31">
                  <c:v>1499.44</c:v>
                </c:pt>
                <c:pt idx="32">
                  <c:v>1517.2</c:v>
                </c:pt>
                <c:pt idx="33">
                  <c:v>1536.23</c:v>
                </c:pt>
                <c:pt idx="34">
                  <c:v>1538.82</c:v>
                </c:pt>
                <c:pt idx="35">
                  <c:v>1541.6</c:v>
                </c:pt>
                <c:pt idx="36">
                  <c:v>1516.81</c:v>
                </c:pt>
                <c:pt idx="37">
                  <c:v>1473.15</c:v>
                </c:pt>
                <c:pt idx="38">
                  <c:v>1478.95</c:v>
                </c:pt>
                <c:pt idx="39">
                  <c:v>1466.27</c:v>
                </c:pt>
                <c:pt idx="40">
                  <c:v>1443.14</c:v>
                </c:pt>
                <c:pt idx="41">
                  <c:v>1440.88</c:v>
                </c:pt>
                <c:pt idx="42">
                  <c:v>1355.27</c:v>
                </c:pt>
                <c:pt idx="43">
                  <c:v>1387.52</c:v>
                </c:pt>
                <c:pt idx="44">
                  <c:v>1343.77</c:v>
                </c:pt>
                <c:pt idx="45">
                  <c:v>1379.93</c:v>
                </c:pt>
                <c:pt idx="46">
                  <c:v>1415.42</c:v>
                </c:pt>
                <c:pt idx="47">
                  <c:v>1404.84</c:v>
                </c:pt>
                <c:pt idx="48">
                  <c:v>1378.11</c:v>
                </c:pt>
                <c:pt idx="49">
                  <c:v>1352.73</c:v>
                </c:pt>
                <c:pt idx="50">
                  <c:v>1372.02</c:v>
                </c:pt>
                <c:pt idx="51">
                  <c:v>1395.4</c:v>
                </c:pt>
                <c:pt idx="52">
                  <c:v>1388.59</c:v>
                </c:pt>
                <c:pt idx="53">
                  <c:v>1365.26</c:v>
                </c:pt>
                <c:pt idx="54">
                  <c:v>1324.68</c:v>
                </c:pt>
                <c:pt idx="55">
                  <c:v>1272.28</c:v>
                </c:pt>
                <c:pt idx="56">
                  <c:v>1255.67</c:v>
                </c:pt>
                <c:pt idx="57">
                  <c:v>1225</c:v>
                </c:pt>
                <c:pt idx="58">
                  <c:v>1188.44</c:v>
                </c:pt>
                <c:pt idx="59">
                  <c:v>1212.8499999999999</c:v>
                </c:pt>
                <c:pt idx="60">
                  <c:v>1301.75</c:v>
                </c:pt>
                <c:pt idx="61">
                  <c:v>1303.3800000000001</c:v>
                </c:pt>
                <c:pt idx="62">
                  <c:v>1335.08</c:v>
                </c:pt>
                <c:pt idx="63">
                  <c:v>1340.25</c:v>
                </c:pt>
                <c:pt idx="64">
                  <c:v>1340.79</c:v>
                </c:pt>
                <c:pt idx="65">
                  <c:v>1330.2</c:v>
                </c:pt>
                <c:pt idx="66">
                  <c:v>1316.81</c:v>
                </c:pt>
                <c:pt idx="67">
                  <c:v>1336.71</c:v>
                </c:pt>
                <c:pt idx="68">
                  <c:v>1359.05</c:v>
                </c:pt>
                <c:pt idx="69">
                  <c:v>1346.91</c:v>
                </c:pt>
                <c:pt idx="70">
                  <c:v>1372.72</c:v>
                </c:pt>
                <c:pt idx="71">
                  <c:v>1417.66</c:v>
                </c:pt>
                <c:pt idx="72">
                  <c:v>1414.66</c:v>
                </c:pt>
                <c:pt idx="73">
                  <c:v>1402.77</c:v>
                </c:pt>
                <c:pt idx="74">
                  <c:v>1398.59</c:v>
                </c:pt>
                <c:pt idx="75">
                  <c:v>1396.21</c:v>
                </c:pt>
                <c:pt idx="76">
                  <c:v>1392.98</c:v>
                </c:pt>
                <c:pt idx="77">
                  <c:v>1405.86</c:v>
                </c:pt>
                <c:pt idx="78">
                  <c:v>1377.97</c:v>
                </c:pt>
                <c:pt idx="79">
                  <c:v>1346.9</c:v>
                </c:pt>
                <c:pt idx="80">
                  <c:v>1354.54</c:v>
                </c:pt>
                <c:pt idx="81">
                  <c:v>1367.74</c:v>
                </c:pt>
                <c:pt idx="82">
                  <c:v>1370.16</c:v>
                </c:pt>
                <c:pt idx="83">
                  <c:v>1402.42</c:v>
                </c:pt>
                <c:pt idx="84">
                  <c:v>1383.53</c:v>
                </c:pt>
                <c:pt idx="85">
                  <c:v>1412.15</c:v>
                </c:pt>
                <c:pt idx="86">
                  <c:v>1429.58</c:v>
                </c:pt>
                <c:pt idx="87">
                  <c:v>1444.84</c:v>
                </c:pt>
                <c:pt idx="88">
                  <c:v>1459.96</c:v>
                </c:pt>
                <c:pt idx="89">
                  <c:v>1462.7</c:v>
                </c:pt>
                <c:pt idx="90">
                  <c:v>1464.3</c:v>
                </c:pt>
                <c:pt idx="91">
                  <c:v>1456.96</c:v>
                </c:pt>
                <c:pt idx="92">
                  <c:v>1462.53</c:v>
                </c:pt>
                <c:pt idx="93">
                  <c:v>1448.76</c:v>
                </c:pt>
                <c:pt idx="94">
                  <c:v>1459.06</c:v>
                </c:pt>
                <c:pt idx="95">
                  <c:v>1455.97</c:v>
                </c:pt>
                <c:pt idx="96">
                  <c:v>1454.22</c:v>
                </c:pt>
                <c:pt idx="97">
                  <c:v>1458.27</c:v>
                </c:pt>
                <c:pt idx="98">
                  <c:v>1433.12</c:v>
                </c:pt>
                <c:pt idx="99">
                  <c:v>1434.9</c:v>
                </c:pt>
                <c:pt idx="100">
                  <c:v>1441.29</c:v>
                </c:pt>
                <c:pt idx="101">
                  <c:v>1439.54</c:v>
                </c:pt>
                <c:pt idx="102">
                  <c:v>1454.61</c:v>
                </c:pt>
                <c:pt idx="103">
                  <c:v>1455.41</c:v>
                </c:pt>
                <c:pt idx="104">
                  <c:v>1459.08</c:v>
                </c:pt>
                <c:pt idx="105">
                  <c:v>1459.44</c:v>
                </c:pt>
                <c:pt idx="106">
                  <c:v>1456.51</c:v>
                </c:pt>
                <c:pt idx="107">
                  <c:v>1454.97</c:v>
                </c:pt>
                <c:pt idx="108">
                  <c:v>1459.19</c:v>
                </c:pt>
                <c:pt idx="109">
                  <c:v>1455.72</c:v>
                </c:pt>
                <c:pt idx="110">
                  <c:v>1442.57</c:v>
                </c:pt>
                <c:pt idx="111">
                  <c:v>1447.4</c:v>
                </c:pt>
                <c:pt idx="112">
                  <c:v>1462.47</c:v>
                </c:pt>
                <c:pt idx="113">
                  <c:v>1473.86</c:v>
                </c:pt>
                <c:pt idx="114">
                  <c:v>1480.95</c:v>
                </c:pt>
                <c:pt idx="115">
                  <c:v>1489.96</c:v>
                </c:pt>
                <c:pt idx="116">
                  <c:v>1496.64</c:v>
                </c:pt>
                <c:pt idx="117">
                  <c:v>1488.01</c:v>
                </c:pt>
                <c:pt idx="118">
                  <c:v>1480.3</c:v>
                </c:pt>
                <c:pt idx="119">
                  <c:v>1498.3</c:v>
                </c:pt>
                <c:pt idx="120">
                  <c:v>1488.76</c:v>
                </c:pt>
                <c:pt idx="121">
                  <c:v>1480.96</c:v>
                </c:pt>
                <c:pt idx="122">
                  <c:v>1492.48</c:v>
                </c:pt>
                <c:pt idx="123">
                  <c:v>1500.65</c:v>
                </c:pt>
                <c:pt idx="124">
                  <c:v>1501.35</c:v>
                </c:pt>
                <c:pt idx="125">
                  <c:v>1489.56</c:v>
                </c:pt>
                <c:pt idx="126">
                  <c:v>1474.34</c:v>
                </c:pt>
                <c:pt idx="127">
                  <c:v>1473.38</c:v>
                </c:pt>
                <c:pt idx="128">
                  <c:v>1483.19</c:v>
                </c:pt>
                <c:pt idx="129">
                  <c:v>1446.89</c:v>
                </c:pt>
                <c:pt idx="130">
                  <c:v>1439.89</c:v>
                </c:pt>
                <c:pt idx="131">
                  <c:v>1464.34</c:v>
                </c:pt>
                <c:pt idx="132">
                  <c:v>1501.38</c:v>
                </c:pt>
                <c:pt idx="133">
                  <c:v>1500.18</c:v>
                </c:pt>
                <c:pt idx="134">
                  <c:v>1492.25</c:v>
                </c:pt>
                <c:pt idx="135">
                  <c:v>1499.27</c:v>
                </c:pt>
                <c:pt idx="136">
                  <c:v>1506.3</c:v>
                </c:pt>
                <c:pt idx="137">
                  <c:v>1508.12</c:v>
                </c:pt>
                <c:pt idx="138">
                  <c:v>1491.46</c:v>
                </c:pt>
                <c:pt idx="139">
                  <c:v>1503.23</c:v>
                </c:pt>
                <c:pt idx="140">
                  <c:v>1521.98</c:v>
                </c:pt>
                <c:pt idx="141">
                  <c:v>1524.56</c:v>
                </c:pt>
                <c:pt idx="142">
                  <c:v>1529.08</c:v>
                </c:pt>
                <c:pt idx="143">
                  <c:v>1548.91</c:v>
                </c:pt>
                <c:pt idx="144">
                  <c:v>1556</c:v>
                </c:pt>
                <c:pt idx="145">
                  <c:v>1546.06</c:v>
                </c:pt>
                <c:pt idx="146">
                  <c:v>1569.7</c:v>
                </c:pt>
                <c:pt idx="147">
                  <c:v>1568.61</c:v>
                </c:pt>
                <c:pt idx="148">
                  <c:v>1571.25</c:v>
                </c:pt>
                <c:pt idx="149">
                  <c:v>1581.51</c:v>
                </c:pt>
                <c:pt idx="150">
                  <c:v>1591.05</c:v>
                </c:pt>
                <c:pt idx="151">
                  <c:v>1619.26</c:v>
                </c:pt>
                <c:pt idx="152">
                  <c:v>1621.43</c:v>
                </c:pt>
                <c:pt idx="153">
                  <c:v>1609.32</c:v>
                </c:pt>
                <c:pt idx="154">
                  <c:v>1580.54</c:v>
                </c:pt>
                <c:pt idx="155">
                  <c:v>1594.42</c:v>
                </c:pt>
                <c:pt idx="156">
                  <c:v>1609.81</c:v>
                </c:pt>
                <c:pt idx="157">
                  <c:v>1590.48</c:v>
                </c:pt>
                <c:pt idx="158">
                  <c:v>1598.19</c:v>
                </c:pt>
                <c:pt idx="159">
                  <c:v>1606.44</c:v>
                </c:pt>
                <c:pt idx="160">
                  <c:v>1608.54</c:v>
                </c:pt>
                <c:pt idx="161">
                  <c:v>1610.78</c:v>
                </c:pt>
                <c:pt idx="162">
                  <c:v>1617.81</c:v>
                </c:pt>
                <c:pt idx="163">
                  <c:v>1596.16</c:v>
                </c:pt>
                <c:pt idx="164">
                  <c:v>1595.72</c:v>
                </c:pt>
                <c:pt idx="165">
                  <c:v>1592.2</c:v>
                </c:pt>
                <c:pt idx="166">
                  <c:v>1603.44</c:v>
                </c:pt>
                <c:pt idx="167">
                  <c:v>1621.37</c:v>
                </c:pt>
                <c:pt idx="168">
                  <c:v>1602.16</c:v>
                </c:pt>
                <c:pt idx="169">
                  <c:v>1617.34</c:v>
                </c:pt>
                <c:pt idx="170">
                  <c:v>1632.77</c:v>
                </c:pt>
                <c:pt idx="171">
                  <c:v>1615.2</c:v>
                </c:pt>
                <c:pt idx="172">
                  <c:v>1601.01</c:v>
                </c:pt>
                <c:pt idx="173">
                  <c:v>1602.69</c:v>
                </c:pt>
                <c:pt idx="174">
                  <c:v>1585.61</c:v>
                </c:pt>
                <c:pt idx="175">
                  <c:v>1616.22</c:v>
                </c:pt>
                <c:pt idx="176">
                  <c:v>1627.75</c:v>
                </c:pt>
                <c:pt idx="177">
                  <c:v>1639.76</c:v>
                </c:pt>
                <c:pt idx="178">
                  <c:v>1643.57</c:v>
                </c:pt>
                <c:pt idx="179">
                  <c:v>1658.58</c:v>
                </c:pt>
                <c:pt idx="180">
                  <c:v>1657.99</c:v>
                </c:pt>
                <c:pt idx="181">
                  <c:v>1672.82</c:v>
                </c:pt>
                <c:pt idx="182">
                  <c:v>1670.18</c:v>
                </c:pt>
                <c:pt idx="183">
                  <c:v>1679.82</c:v>
                </c:pt>
                <c:pt idx="184">
                  <c:v>1678.49</c:v>
                </c:pt>
                <c:pt idx="185">
                  <c:v>1673.86</c:v>
                </c:pt>
                <c:pt idx="186">
                  <c:v>1684.45</c:v>
                </c:pt>
                <c:pt idx="187">
                  <c:v>1681.51</c:v>
                </c:pt>
                <c:pt idx="188">
                  <c:v>1685.28</c:v>
                </c:pt>
                <c:pt idx="189">
                  <c:v>1642.46</c:v>
                </c:pt>
                <c:pt idx="190">
                  <c:v>1636.06</c:v>
                </c:pt>
                <c:pt idx="191">
                  <c:v>1642.97</c:v>
                </c:pt>
                <c:pt idx="192">
                  <c:v>1626.9</c:v>
                </c:pt>
                <c:pt idx="193">
                  <c:v>1626.65</c:v>
                </c:pt>
                <c:pt idx="194">
                  <c:v>1639.54</c:v>
                </c:pt>
                <c:pt idx="195">
                  <c:v>1646.73</c:v>
                </c:pt>
                <c:pt idx="196">
                  <c:v>1677.17</c:v>
                </c:pt>
                <c:pt idx="197">
                  <c:v>1676.74</c:v>
                </c:pt>
                <c:pt idx="198">
                  <c:v>1672.95</c:v>
                </c:pt>
                <c:pt idx="199">
                  <c:v>1658.08</c:v>
                </c:pt>
                <c:pt idx="200">
                  <c:v>1648.75</c:v>
                </c:pt>
                <c:pt idx="201">
                  <c:v>1647.08</c:v>
                </c:pt>
                <c:pt idx="202">
                  <c:v>1622.21</c:v>
                </c:pt>
                <c:pt idx="203">
                  <c:v>1651.03</c:v>
                </c:pt>
                <c:pt idx="204">
                  <c:v>1660.87</c:v>
                </c:pt>
                <c:pt idx="205">
                  <c:v>1676.79</c:v>
                </c:pt>
                <c:pt idx="206">
                  <c:v>1680.9</c:v>
                </c:pt>
                <c:pt idx="207">
                  <c:v>1668.51</c:v>
                </c:pt>
                <c:pt idx="208">
                  <c:v>1683.33</c:v>
                </c:pt>
                <c:pt idx="209">
                  <c:v>1677.76</c:v>
                </c:pt>
                <c:pt idx="210">
                  <c:v>1693.95</c:v>
                </c:pt>
                <c:pt idx="211">
                  <c:v>1700.38</c:v>
                </c:pt>
                <c:pt idx="212">
                  <c:v>1720.17</c:v>
                </c:pt>
                <c:pt idx="213">
                  <c:v>1736.38</c:v>
                </c:pt>
                <c:pt idx="214">
                  <c:v>1721.31</c:v>
                </c:pt>
                <c:pt idx="215">
                  <c:v>1721.77</c:v>
                </c:pt>
                <c:pt idx="216">
                  <c:v>1727.74</c:v>
                </c:pt>
                <c:pt idx="217">
                  <c:v>1723.9</c:v>
                </c:pt>
                <c:pt idx="218">
                  <c:v>1743.89</c:v>
                </c:pt>
                <c:pt idx="219">
                  <c:v>1750.14</c:v>
                </c:pt>
                <c:pt idx="220">
                  <c:v>1756.02</c:v>
                </c:pt>
                <c:pt idx="221">
                  <c:v>1780.96</c:v>
                </c:pt>
                <c:pt idx="222">
                  <c:v>1777.32</c:v>
                </c:pt>
                <c:pt idx="223">
                  <c:v>1753.66</c:v>
                </c:pt>
                <c:pt idx="224">
                  <c:v>1745.97</c:v>
                </c:pt>
                <c:pt idx="225">
                  <c:v>1741.03</c:v>
                </c:pt>
                <c:pt idx="226">
                  <c:v>1755.97</c:v>
                </c:pt>
                <c:pt idx="227">
                  <c:v>1771.06</c:v>
                </c:pt>
                <c:pt idx="228">
                  <c:v>1765.11</c:v>
                </c:pt>
                <c:pt idx="229">
                  <c:v>1763.19</c:v>
                </c:pt>
                <c:pt idx="230">
                  <c:v>1769.01</c:v>
                </c:pt>
                <c:pt idx="231">
                  <c:v>1747.9</c:v>
                </c:pt>
                <c:pt idx="232">
                  <c:v>1733</c:v>
                </c:pt>
                <c:pt idx="233">
                  <c:v>1747.35</c:v>
                </c:pt>
                <c:pt idx="234">
                  <c:v>1766.8</c:v>
                </c:pt>
                <c:pt idx="235">
                  <c:v>1768.29</c:v>
                </c:pt>
                <c:pt idx="236">
                  <c:v>1695.27</c:v>
                </c:pt>
                <c:pt idx="237">
                  <c:v>1687.26</c:v>
                </c:pt>
                <c:pt idx="238">
                  <c:v>1651.6</c:v>
                </c:pt>
                <c:pt idx="239">
                  <c:v>1671.65</c:v>
                </c:pt>
                <c:pt idx="240">
                  <c:v>1653.75</c:v>
                </c:pt>
                <c:pt idx="241">
                  <c:v>1688.36</c:v>
                </c:pt>
                <c:pt idx="242">
                  <c:v>1686.09</c:v>
                </c:pt>
                <c:pt idx="243">
                  <c:v>1728.24</c:v>
                </c:pt>
                <c:pt idx="244">
                  <c:v>1735.6</c:v>
                </c:pt>
                <c:pt idx="245">
                  <c:v>1723.04</c:v>
                </c:pt>
                <c:pt idx="246">
                  <c:v>1722.28</c:v>
                </c:pt>
                <c:pt idx="247">
                  <c:v>1687.6</c:v>
                </c:pt>
                <c:pt idx="248">
                  <c:v>1695.27</c:v>
                </c:pt>
                <c:pt idx="249">
                  <c:v>1702.92</c:v>
                </c:pt>
                <c:pt idx="250">
                  <c:v>1713.8</c:v>
                </c:pt>
                <c:pt idx="251">
                  <c:v>1732.05</c:v>
                </c:pt>
                <c:pt idx="252">
                  <c:v>1742.6</c:v>
                </c:pt>
                <c:pt idx="253">
                  <c:v>1752.49</c:v>
                </c:pt>
                <c:pt idx="254">
                  <c:v>1771.1</c:v>
                </c:pt>
                <c:pt idx="255">
                  <c:v>1775.05</c:v>
                </c:pt>
                <c:pt idx="256">
                  <c:v>1754.33</c:v>
                </c:pt>
                <c:pt idx="257">
                  <c:v>1741.23</c:v>
                </c:pt>
                <c:pt idx="258">
                  <c:v>1765.17</c:v>
                </c:pt>
                <c:pt idx="259">
                  <c:v>1774.52</c:v>
                </c:pt>
                <c:pt idx="260">
                  <c:v>1770.82</c:v>
                </c:pt>
                <c:pt idx="261">
                  <c:v>1786.5</c:v>
                </c:pt>
                <c:pt idx="262">
                  <c:v>1808.64</c:v>
                </c:pt>
                <c:pt idx="263">
                  <c:v>1805.6</c:v>
                </c:pt>
                <c:pt idx="264">
                  <c:v>1818.06</c:v>
                </c:pt>
                <c:pt idx="265">
                  <c:v>1835.36</c:v>
                </c:pt>
                <c:pt idx="266">
                  <c:v>1849.68</c:v>
                </c:pt>
                <c:pt idx="267">
                  <c:v>1827.72</c:v>
                </c:pt>
                <c:pt idx="268">
                  <c:v>1853.11</c:v>
                </c:pt>
                <c:pt idx="269">
                  <c:v>1880.04</c:v>
                </c:pt>
                <c:pt idx="270">
                  <c:v>1869.64</c:v>
                </c:pt>
                <c:pt idx="271">
                  <c:v>1859.7</c:v>
                </c:pt>
                <c:pt idx="272">
                  <c:v>1851.67</c:v>
                </c:pt>
                <c:pt idx="273">
                  <c:v>1889.26</c:v>
                </c:pt>
                <c:pt idx="274">
                  <c:v>1892.47</c:v>
                </c:pt>
                <c:pt idx="275">
                  <c:v>1892.34</c:v>
                </c:pt>
                <c:pt idx="276">
                  <c:v>1906.5</c:v>
                </c:pt>
                <c:pt idx="277">
                  <c:v>1898.11</c:v>
                </c:pt>
                <c:pt idx="278">
                  <c:v>1889.85</c:v>
                </c:pt>
                <c:pt idx="279">
                  <c:v>1883.87</c:v>
                </c:pt>
                <c:pt idx="280">
                  <c:v>1892.85</c:v>
                </c:pt>
                <c:pt idx="281">
                  <c:v>1891.75</c:v>
                </c:pt>
                <c:pt idx="282">
                  <c:v>1905.84</c:v>
                </c:pt>
                <c:pt idx="283">
                  <c:v>1904.73</c:v>
                </c:pt>
                <c:pt idx="284">
                  <c:v>1910.28</c:v>
                </c:pt>
                <c:pt idx="285">
                  <c:v>1912.31</c:v>
                </c:pt>
                <c:pt idx="286">
                  <c:v>1896.6</c:v>
                </c:pt>
                <c:pt idx="287">
                  <c:v>1897.78</c:v>
                </c:pt>
                <c:pt idx="288">
                  <c:v>1882.88</c:v>
                </c:pt>
                <c:pt idx="289">
                  <c:v>1894.2</c:v>
                </c:pt>
                <c:pt idx="290">
                  <c:v>1892.28</c:v>
                </c:pt>
                <c:pt idx="291">
                  <c:v>1914.83</c:v>
                </c:pt>
                <c:pt idx="292">
                  <c:v>1911.25</c:v>
                </c:pt>
                <c:pt idx="293">
                  <c:v>1906.84</c:v>
                </c:pt>
                <c:pt idx="294">
                  <c:v>1931.52</c:v>
                </c:pt>
                <c:pt idx="295">
                  <c:v>1916.49</c:v>
                </c:pt>
                <c:pt idx="296">
                  <c:v>1907.65</c:v>
                </c:pt>
                <c:pt idx="297">
                  <c:v>1921.24</c:v>
                </c:pt>
                <c:pt idx="298">
                  <c:v>1921.91</c:v>
                </c:pt>
                <c:pt idx="299">
                  <c:v>1912.6</c:v>
                </c:pt>
                <c:pt idx="300">
                  <c:v>1926.36</c:v>
                </c:pt>
                <c:pt idx="301">
                  <c:v>1944.5</c:v>
                </c:pt>
                <c:pt idx="302">
                  <c:v>1941.98</c:v>
                </c:pt>
                <c:pt idx="303">
                  <c:v>1938.93</c:v>
                </c:pt>
                <c:pt idx="304">
                  <c:v>1931.92</c:v>
                </c:pt>
                <c:pt idx="305">
                  <c:v>1934.23</c:v>
                </c:pt>
                <c:pt idx="306">
                  <c:v>1912.71</c:v>
                </c:pt>
                <c:pt idx="307">
                  <c:v>1936.15</c:v>
                </c:pt>
                <c:pt idx="308">
                  <c:v>1938.26</c:v>
                </c:pt>
                <c:pt idx="309">
                  <c:v>1936.22</c:v>
                </c:pt>
                <c:pt idx="310">
                  <c:v>1947.18</c:v>
                </c:pt>
                <c:pt idx="311">
                  <c:v>1943.57</c:v>
                </c:pt>
                <c:pt idx="312">
                  <c:v>1942.57</c:v>
                </c:pt>
                <c:pt idx="313">
                  <c:v>1931.86</c:v>
                </c:pt>
                <c:pt idx="314">
                  <c:v>1944.49</c:v>
                </c:pt>
                <c:pt idx="315">
                  <c:v>1934.86</c:v>
                </c:pt>
                <c:pt idx="316">
                  <c:v>1941.41</c:v>
                </c:pt>
                <c:pt idx="317">
                  <c:v>1930.21</c:v>
                </c:pt>
                <c:pt idx="318">
                  <c:v>1945.41</c:v>
                </c:pt>
                <c:pt idx="319">
                  <c:v>1927.69</c:v>
                </c:pt>
                <c:pt idx="320">
                  <c:v>1937.26</c:v>
                </c:pt>
                <c:pt idx="321">
                  <c:v>1953.52</c:v>
                </c:pt>
                <c:pt idx="322">
                  <c:v>1952.07</c:v>
                </c:pt>
                <c:pt idx="323">
                  <c:v>1983.49</c:v>
                </c:pt>
                <c:pt idx="324">
                  <c:v>1994.75</c:v>
                </c:pt>
                <c:pt idx="325">
                  <c:v>2001.23</c:v>
                </c:pt>
                <c:pt idx="326">
                  <c:v>1975.91</c:v>
                </c:pt>
                <c:pt idx="327">
                  <c:v>1958.6</c:v>
                </c:pt>
                <c:pt idx="328">
                  <c:v>1976.68</c:v>
                </c:pt>
                <c:pt idx="329">
                  <c:v>1958.79</c:v>
                </c:pt>
                <c:pt idx="330">
                  <c:v>1944.99</c:v>
                </c:pt>
                <c:pt idx="331">
                  <c:v>1947.68</c:v>
                </c:pt>
                <c:pt idx="332">
                  <c:v>1959.4</c:v>
                </c:pt>
                <c:pt idx="333">
                  <c:v>1966.04</c:v>
                </c:pt>
                <c:pt idx="334">
                  <c:v>1949.81</c:v>
                </c:pt>
                <c:pt idx="335">
                  <c:v>1961.57</c:v>
                </c:pt>
                <c:pt idx="336">
                  <c:v>1935.83</c:v>
                </c:pt>
                <c:pt idx="337">
                  <c:v>1946.4</c:v>
                </c:pt>
                <c:pt idx="338">
                  <c:v>1908.28</c:v>
                </c:pt>
                <c:pt idx="339">
                  <c:v>1862.02</c:v>
                </c:pt>
                <c:pt idx="340">
                  <c:v>1855.07</c:v>
                </c:pt>
                <c:pt idx="341">
                  <c:v>1881.38</c:v>
                </c:pt>
                <c:pt idx="342">
                  <c:v>1837.22</c:v>
                </c:pt>
                <c:pt idx="343">
                  <c:v>1858.9</c:v>
                </c:pt>
                <c:pt idx="344">
                  <c:v>1862.99</c:v>
                </c:pt>
                <c:pt idx="345">
                  <c:v>1845.03</c:v>
                </c:pt>
                <c:pt idx="346">
                  <c:v>1861.04</c:v>
                </c:pt>
                <c:pt idx="347">
                  <c:v>1900.78</c:v>
                </c:pt>
                <c:pt idx="348">
                  <c:v>1865.4</c:v>
                </c:pt>
                <c:pt idx="349">
                  <c:v>1840.16</c:v>
                </c:pt>
                <c:pt idx="350">
                  <c:v>1874.9</c:v>
                </c:pt>
                <c:pt idx="351">
                  <c:v>1866.01</c:v>
                </c:pt>
                <c:pt idx="352">
                  <c:v>1839.29</c:v>
                </c:pt>
                <c:pt idx="353">
                  <c:v>1738.18</c:v>
                </c:pt>
                <c:pt idx="354">
                  <c:v>1774.82</c:v>
                </c:pt>
                <c:pt idx="355">
                  <c:v>1777.88</c:v>
                </c:pt>
                <c:pt idx="356">
                  <c:v>1784.69</c:v>
                </c:pt>
                <c:pt idx="357">
                  <c:v>1823.09</c:v>
                </c:pt>
                <c:pt idx="358">
                  <c:v>1839.9</c:v>
                </c:pt>
                <c:pt idx="359">
                  <c:v>1857.91</c:v>
                </c:pt>
                <c:pt idx="360">
                  <c:v>1879.54</c:v>
                </c:pt>
                <c:pt idx="361">
                  <c:v>1865.01</c:v>
                </c:pt>
                <c:pt idx="362">
                  <c:v>1851.49</c:v>
                </c:pt>
                <c:pt idx="363">
                  <c:v>1862.26</c:v>
                </c:pt>
                <c:pt idx="364">
                  <c:v>1881.17</c:v>
                </c:pt>
                <c:pt idx="365">
                  <c:v>1890.97</c:v>
                </c:pt>
                <c:pt idx="366">
                  <c:v>1905.16</c:v>
                </c:pt>
                <c:pt idx="367">
                  <c:v>1899.08</c:v>
                </c:pt>
                <c:pt idx="368">
                  <c:v>1894.3</c:v>
                </c:pt>
                <c:pt idx="369">
                  <c:v>1879.57</c:v>
                </c:pt>
                <c:pt idx="370">
                  <c:v>1874.35</c:v>
                </c:pt>
                <c:pt idx="371">
                  <c:v>1882.33</c:v>
                </c:pt>
                <c:pt idx="372">
                  <c:v>1872.49</c:v>
                </c:pt>
                <c:pt idx="373">
                  <c:v>1887.96</c:v>
                </c:pt>
                <c:pt idx="374">
                  <c:v>1879.08</c:v>
                </c:pt>
                <c:pt idx="375">
                  <c:v>1863.99</c:v>
                </c:pt>
                <c:pt idx="376">
                  <c:v>1867.18</c:v>
                </c:pt>
                <c:pt idx="377">
                  <c:v>1899.08</c:v>
                </c:pt>
                <c:pt idx="378">
                  <c:v>1910.01</c:v>
                </c:pt>
                <c:pt idx="379">
                  <c:v>1913.11</c:v>
                </c:pt>
                <c:pt idx="380">
                  <c:v>1911.27</c:v>
                </c:pt>
                <c:pt idx="381">
                  <c:v>1922.83</c:v>
                </c:pt>
                <c:pt idx="382">
                  <c:v>1946.66</c:v>
                </c:pt>
                <c:pt idx="383">
                  <c:v>1937.09</c:v>
                </c:pt>
                <c:pt idx="384">
                  <c:v>1950.4</c:v>
                </c:pt>
                <c:pt idx="385">
                  <c:v>1968.21</c:v>
                </c:pt>
                <c:pt idx="386">
                  <c:v>1957.11</c:v>
                </c:pt>
                <c:pt idx="387">
                  <c:v>1986.54</c:v>
                </c:pt>
                <c:pt idx="388">
                  <c:v>2006.6</c:v>
                </c:pt>
                <c:pt idx="389">
                  <c:v>2022.19</c:v>
                </c:pt>
                <c:pt idx="390">
                  <c:v>2008.69</c:v>
                </c:pt>
                <c:pt idx="391">
                  <c:v>2006.11</c:v>
                </c:pt>
                <c:pt idx="392">
                  <c:v>2027.15</c:v>
                </c:pt>
                <c:pt idx="393">
                  <c:v>2025.07</c:v>
                </c:pt>
                <c:pt idx="394">
                  <c:v>2035.24</c:v>
                </c:pt>
                <c:pt idx="395">
                  <c:v>2011.76</c:v>
                </c:pt>
                <c:pt idx="396">
                  <c:v>2018.04</c:v>
                </c:pt>
                <c:pt idx="397">
                  <c:v>2011.43</c:v>
                </c:pt>
                <c:pt idx="398">
                  <c:v>2000.9</c:v>
                </c:pt>
                <c:pt idx="399">
                  <c:v>1971.29</c:v>
                </c:pt>
                <c:pt idx="400">
                  <c:v>1991.78</c:v>
                </c:pt>
                <c:pt idx="401">
                  <c:v>1997.08</c:v>
                </c:pt>
                <c:pt idx="402">
                  <c:v>2009.96</c:v>
                </c:pt>
                <c:pt idx="403">
                  <c:v>2037.11</c:v>
                </c:pt>
                <c:pt idx="404">
                  <c:v>2064.9</c:v>
                </c:pt>
                <c:pt idx="405">
                  <c:v>2040.69</c:v>
                </c:pt>
                <c:pt idx="406">
                  <c:v>2035.21</c:v>
                </c:pt>
                <c:pt idx="407">
                  <c:v>2053.5</c:v>
                </c:pt>
                <c:pt idx="408">
                  <c:v>2035.24</c:v>
                </c:pt>
                <c:pt idx="409">
                  <c:v>2014.21</c:v>
                </c:pt>
                <c:pt idx="410">
                  <c:v>2029.85</c:v>
                </c:pt>
                <c:pt idx="411">
                  <c:v>1995.88</c:v>
                </c:pt>
                <c:pt idx="412">
                  <c:v>1984.69</c:v>
                </c:pt>
                <c:pt idx="413">
                  <c:v>1953.9</c:v>
                </c:pt>
                <c:pt idx="414">
                  <c:v>1941.51</c:v>
                </c:pt>
                <c:pt idx="415">
                  <c:v>1931.59</c:v>
                </c:pt>
                <c:pt idx="416">
                  <c:v>1949.9</c:v>
                </c:pt>
                <c:pt idx="417">
                  <c:v>1916.97</c:v>
                </c:pt>
                <c:pt idx="418">
                  <c:v>1913.13</c:v>
                </c:pt>
                <c:pt idx="419">
                  <c:v>1888.3</c:v>
                </c:pt>
                <c:pt idx="420">
                  <c:v>1884.58</c:v>
                </c:pt>
                <c:pt idx="421">
                  <c:v>1843.14</c:v>
                </c:pt>
                <c:pt idx="422">
                  <c:v>1857.85</c:v>
                </c:pt>
                <c:pt idx="423">
                  <c:v>1885.44</c:v>
                </c:pt>
                <c:pt idx="424">
                  <c:v>1888.93</c:v>
                </c:pt>
                <c:pt idx="425">
                  <c:v>1853.28</c:v>
                </c:pt>
                <c:pt idx="426">
                  <c:v>1864.32</c:v>
                </c:pt>
                <c:pt idx="427">
                  <c:v>1874.53</c:v>
                </c:pt>
                <c:pt idx="428">
                  <c:v>1892.12</c:v>
                </c:pt>
                <c:pt idx="429">
                  <c:v>1884.36</c:v>
                </c:pt>
                <c:pt idx="430">
                  <c:v>1873.42</c:v>
                </c:pt>
                <c:pt idx="431">
                  <c:v>1897.07</c:v>
                </c:pt>
                <c:pt idx="432">
                  <c:v>1933.33</c:v>
                </c:pt>
                <c:pt idx="433">
                  <c:v>1965.28</c:v>
                </c:pt>
                <c:pt idx="434">
                  <c:v>1979.17</c:v>
                </c:pt>
                <c:pt idx="435">
                  <c:v>1961.75</c:v>
                </c:pt>
                <c:pt idx="436">
                  <c:v>1965.13</c:v>
                </c:pt>
                <c:pt idx="437">
                  <c:v>1925.91</c:v>
                </c:pt>
                <c:pt idx="438">
                  <c:v>1924.23</c:v>
                </c:pt>
                <c:pt idx="439">
                  <c:v>1889.6</c:v>
                </c:pt>
                <c:pt idx="440">
                  <c:v>1916.19</c:v>
                </c:pt>
                <c:pt idx="441">
                  <c:v>1901.39</c:v>
                </c:pt>
                <c:pt idx="442">
                  <c:v>1913.98</c:v>
                </c:pt>
                <c:pt idx="443">
                  <c:v>1886.68</c:v>
                </c:pt>
                <c:pt idx="444">
                  <c:v>1939.07</c:v>
                </c:pt>
                <c:pt idx="445">
                  <c:v>1935.81</c:v>
                </c:pt>
                <c:pt idx="446">
                  <c:v>1928.86</c:v>
                </c:pt>
                <c:pt idx="447">
                  <c:v>1911.69</c:v>
                </c:pt>
                <c:pt idx="448">
                  <c:v>1877.07</c:v>
                </c:pt>
                <c:pt idx="449">
                  <c:v>1840.03</c:v>
                </c:pt>
                <c:pt idx="450">
                  <c:v>1850.68</c:v>
                </c:pt>
                <c:pt idx="451">
                  <c:v>1801.2</c:v>
                </c:pt>
                <c:pt idx="452">
                  <c:v>1755.59</c:v>
                </c:pt>
                <c:pt idx="453">
                  <c:v>1767.53</c:v>
                </c:pt>
                <c:pt idx="454">
                  <c:v>1761.35</c:v>
                </c:pt>
                <c:pt idx="455">
                  <c:v>1727.89</c:v>
                </c:pt>
                <c:pt idx="456">
                  <c:v>1674.5</c:v>
                </c:pt>
                <c:pt idx="457">
                  <c:v>1665.38</c:v>
                </c:pt>
                <c:pt idx="458">
                  <c:v>1665.55</c:v>
                </c:pt>
                <c:pt idx="459">
                  <c:v>1588.65</c:v>
                </c:pt>
                <c:pt idx="460">
                  <c:v>1561.09</c:v>
                </c:pt>
                <c:pt idx="461">
                  <c:v>1498.54</c:v>
                </c:pt>
                <c:pt idx="462">
                  <c:v>1624.71</c:v>
                </c:pt>
                <c:pt idx="463">
                  <c:v>1638.84</c:v>
                </c:pt>
                <c:pt idx="464">
                  <c:v>1586.29</c:v>
                </c:pt>
                <c:pt idx="465">
                  <c:v>1600.79</c:v>
                </c:pt>
                <c:pt idx="466">
                  <c:v>1622.36</c:v>
                </c:pt>
                <c:pt idx="467">
                  <c:v>1599.37</c:v>
                </c:pt>
                <c:pt idx="468">
                  <c:v>1643.77</c:v>
                </c:pt>
                <c:pt idx="469">
                  <c:v>1671.2</c:v>
                </c:pt>
                <c:pt idx="470">
                  <c:v>1646.83</c:v>
                </c:pt>
                <c:pt idx="471">
                  <c:v>1634.46</c:v>
                </c:pt>
                <c:pt idx="472">
                  <c:v>1600.76</c:v>
                </c:pt>
                <c:pt idx="473">
                  <c:v>1594.03</c:v>
                </c:pt>
                <c:pt idx="474">
                  <c:v>1592.49</c:v>
                </c:pt>
                <c:pt idx="475">
                  <c:v>1625.37</c:v>
                </c:pt>
                <c:pt idx="476">
                  <c:v>1674.34</c:v>
                </c:pt>
                <c:pt idx="477">
                  <c:v>1676.83</c:v>
                </c:pt>
                <c:pt idx="478">
                  <c:v>1644.26</c:v>
                </c:pt>
                <c:pt idx="479">
                  <c:v>1672.75</c:v>
                </c:pt>
                <c:pt idx="480">
                  <c:v>1683.28</c:v>
                </c:pt>
                <c:pt idx="481">
                  <c:v>1674.18</c:v>
                </c:pt>
                <c:pt idx="482">
                  <c:v>1668.03</c:v>
                </c:pt>
                <c:pt idx="483">
                  <c:v>1639.92</c:v>
                </c:pt>
                <c:pt idx="484">
                  <c:v>1670.38</c:v>
                </c:pt>
                <c:pt idx="485">
                  <c:v>1683.19</c:v>
                </c:pt>
                <c:pt idx="486">
                  <c:v>1671.83</c:v>
                </c:pt>
                <c:pt idx="487">
                  <c:v>1674.16</c:v>
                </c:pt>
                <c:pt idx="488">
                  <c:v>1670.16</c:v>
                </c:pt>
                <c:pt idx="489">
                  <c:v>1623.96</c:v>
                </c:pt>
                <c:pt idx="490">
                  <c:v>1584.35</c:v>
                </c:pt>
                <c:pt idx="491">
                  <c:v>1611.98</c:v>
                </c:pt>
                <c:pt idx="492">
                  <c:v>1595.77</c:v>
                </c:pt>
                <c:pt idx="493">
                  <c:v>1565.57</c:v>
                </c:pt>
                <c:pt idx="494">
                  <c:v>1558.01</c:v>
                </c:pt>
                <c:pt idx="495">
                  <c:v>1609.31</c:v>
                </c:pt>
                <c:pt idx="496">
                  <c:v>1624.49</c:v>
                </c:pt>
                <c:pt idx="497">
                  <c:v>1594.71</c:v>
                </c:pt>
                <c:pt idx="498">
                  <c:v>1606.16</c:v>
                </c:pt>
                <c:pt idx="499">
                  <c:v>1566.17</c:v>
                </c:pt>
                <c:pt idx="500">
                  <c:v>1604.47</c:v>
                </c:pt>
                <c:pt idx="501">
                  <c:v>1621.54</c:v>
                </c:pt>
                <c:pt idx="502">
                  <c:v>1596.3</c:v>
                </c:pt>
                <c:pt idx="503">
                  <c:v>1617.76</c:v>
                </c:pt>
                <c:pt idx="504">
                  <c:v>1624.11</c:v>
                </c:pt>
                <c:pt idx="505">
                  <c:v>1611.17</c:v>
                </c:pt>
                <c:pt idx="506">
                  <c:v>1643.91</c:v>
                </c:pt>
                <c:pt idx="507">
                  <c:v>1667.48</c:v>
                </c:pt>
                <c:pt idx="508">
                  <c:v>1655.14</c:v>
                </c:pt>
                <c:pt idx="509">
                  <c:v>1666.7</c:v>
                </c:pt>
                <c:pt idx="510">
                  <c:v>1680.05</c:v>
                </c:pt>
                <c:pt idx="511">
                  <c:v>1673.45</c:v>
                </c:pt>
                <c:pt idx="512">
                  <c:v>1669.61</c:v>
                </c:pt>
                <c:pt idx="513">
                  <c:v>1690.77</c:v>
                </c:pt>
                <c:pt idx="514">
                  <c:v>1683.31</c:v>
                </c:pt>
                <c:pt idx="515">
                  <c:v>1688.6</c:v>
                </c:pt>
                <c:pt idx="516">
                  <c:v>1647.84</c:v>
                </c:pt>
                <c:pt idx="517">
                  <c:v>1635</c:v>
                </c:pt>
                <c:pt idx="518">
                  <c:v>1618.92</c:v>
                </c:pt>
                <c:pt idx="519">
                  <c:v>1628.15</c:v>
                </c:pt>
                <c:pt idx="520">
                  <c:v>1639.97</c:v>
                </c:pt>
                <c:pt idx="521">
                  <c:v>1634.57</c:v>
                </c:pt>
                <c:pt idx="522">
                  <c:v>1664.9</c:v>
                </c:pt>
                <c:pt idx="523">
                  <c:v>1666.72</c:v>
                </c:pt>
                <c:pt idx="524">
                  <c:v>1649.22</c:v>
                </c:pt>
                <c:pt idx="525">
                  <c:v>1659.64</c:v>
                </c:pt>
                <c:pt idx="526">
                  <c:v>1671.94</c:v>
                </c:pt>
                <c:pt idx="527">
                  <c:v>1680.67</c:v>
                </c:pt>
                <c:pt idx="528">
                  <c:v>1701.12</c:v>
                </c:pt>
                <c:pt idx="529">
                  <c:v>1691.81</c:v>
                </c:pt>
                <c:pt idx="530">
                  <c:v>1720.77</c:v>
                </c:pt>
                <c:pt idx="531">
                  <c:v>1774.34</c:v>
                </c:pt>
                <c:pt idx="532">
                  <c:v>1759.72</c:v>
                </c:pt>
                <c:pt idx="533">
                  <c:v>1757.32</c:v>
                </c:pt>
                <c:pt idx="534">
                  <c:v>1778.37</c:v>
                </c:pt>
                <c:pt idx="535">
                  <c:v>1749.63</c:v>
                </c:pt>
                <c:pt idx="536">
                  <c:v>1754.07</c:v>
                </c:pt>
                <c:pt idx="537">
                  <c:v>1755.09</c:v>
                </c:pt>
                <c:pt idx="538">
                  <c:v>1769.35</c:v>
                </c:pt>
                <c:pt idx="539">
                  <c:v>1783.47</c:v>
                </c:pt>
                <c:pt idx="540">
                  <c:v>1818.37</c:v>
                </c:pt>
                <c:pt idx="541">
                  <c:v>1842.5</c:v>
                </c:pt>
                <c:pt idx="542">
                  <c:v>1834.24</c:v>
                </c:pt>
                <c:pt idx="543">
                  <c:v>1797.44</c:v>
                </c:pt>
                <c:pt idx="544">
                  <c:v>1806.57</c:v>
                </c:pt>
                <c:pt idx="545">
                  <c:v>1799.98</c:v>
                </c:pt>
                <c:pt idx="546">
                  <c:v>1785.53</c:v>
                </c:pt>
                <c:pt idx="547">
                  <c:v>1782.47</c:v>
                </c:pt>
                <c:pt idx="548">
                  <c:v>1816.15</c:v>
                </c:pt>
                <c:pt idx="549">
                  <c:v>1816.42</c:v>
                </c:pt>
                <c:pt idx="550">
                  <c:v>1825.97</c:v>
                </c:pt>
                <c:pt idx="551">
                  <c:v>1826.15</c:v>
                </c:pt>
                <c:pt idx="552">
                  <c:v>1809.49</c:v>
                </c:pt>
                <c:pt idx="553">
                  <c:v>1786.1</c:v>
                </c:pt>
                <c:pt idx="554">
                  <c:v>1792.76</c:v>
                </c:pt>
                <c:pt idx="555">
                  <c:v>1769.23</c:v>
                </c:pt>
                <c:pt idx="556">
                  <c:v>1753.7</c:v>
                </c:pt>
                <c:pt idx="557">
                  <c:v>1727.26</c:v>
                </c:pt>
                <c:pt idx="558">
                  <c:v>1718.12</c:v>
                </c:pt>
                <c:pt idx="559">
                  <c:v>1736.03</c:v>
                </c:pt>
                <c:pt idx="560">
                  <c:v>1720.29</c:v>
                </c:pt>
                <c:pt idx="561">
                  <c:v>1729.63</c:v>
                </c:pt>
                <c:pt idx="562">
                  <c:v>1770.3</c:v>
                </c:pt>
                <c:pt idx="563">
                  <c:v>1759.56</c:v>
                </c:pt>
                <c:pt idx="564">
                  <c:v>1748.07</c:v>
                </c:pt>
                <c:pt idx="565">
                  <c:v>1689.56</c:v>
                </c:pt>
                <c:pt idx="566">
                  <c:v>1681.69</c:v>
                </c:pt>
                <c:pt idx="567">
                  <c:v>1644.57</c:v>
                </c:pt>
                <c:pt idx="568">
                  <c:v>1640.73</c:v>
                </c:pt>
                <c:pt idx="569">
                  <c:v>1607.71</c:v>
                </c:pt>
                <c:pt idx="570">
                  <c:v>1605.75</c:v>
                </c:pt>
                <c:pt idx="571">
                  <c:v>1611.67</c:v>
                </c:pt>
                <c:pt idx="572">
                  <c:v>1584.54</c:v>
                </c:pt>
                <c:pt idx="573">
                  <c:v>1598.92</c:v>
                </c:pt>
                <c:pt idx="574">
                  <c:v>1566.34</c:v>
                </c:pt>
                <c:pt idx="575">
                  <c:v>1543.13</c:v>
                </c:pt>
                <c:pt idx="576">
                  <c:v>1567.12</c:v>
                </c:pt>
                <c:pt idx="577">
                  <c:v>1546.55</c:v>
                </c:pt>
                <c:pt idx="578">
                  <c:v>1581.38</c:v>
                </c:pt>
                <c:pt idx="579">
                  <c:v>1574.03</c:v>
                </c:pt>
                <c:pt idx="580">
                  <c:v>1569.4</c:v>
                </c:pt>
                <c:pt idx="581">
                  <c:v>1565.29</c:v>
                </c:pt>
                <c:pt idx="582">
                  <c:v>1521.71</c:v>
                </c:pt>
                <c:pt idx="583">
                  <c:v>1519.83</c:v>
                </c:pt>
                <c:pt idx="584">
                  <c:v>1565.89</c:v>
                </c:pt>
                <c:pt idx="585">
                  <c:v>1547.7</c:v>
                </c:pt>
                <c:pt idx="586">
                  <c:v>1576.95</c:v>
                </c:pt>
                <c:pt idx="587">
                  <c:v>1560.93</c:v>
                </c:pt>
                <c:pt idx="588">
                  <c:v>1602.83</c:v>
                </c:pt>
                <c:pt idx="589">
                  <c:v>1566.57</c:v>
                </c:pt>
                <c:pt idx="590">
                  <c:v>1557.95</c:v>
                </c:pt>
                <c:pt idx="591">
                  <c:v>1570.52</c:v>
                </c:pt>
                <c:pt idx="592">
                  <c:v>1569.1</c:v>
                </c:pt>
                <c:pt idx="593">
                  <c:v>1601.8</c:v>
                </c:pt>
                <c:pt idx="594">
                  <c:v>1599.34</c:v>
                </c:pt>
                <c:pt idx="595">
                  <c:v>1572.11</c:v>
                </c:pt>
                <c:pt idx="596">
                  <c:v>1564.83</c:v>
                </c:pt>
                <c:pt idx="597">
                  <c:v>1567.38</c:v>
                </c:pt>
                <c:pt idx="598">
                  <c:v>1586.18</c:v>
                </c:pt>
                <c:pt idx="599">
                  <c:v>1576.36</c:v>
                </c:pt>
                <c:pt idx="600">
                  <c:v>1579.56</c:v>
                </c:pt>
                <c:pt idx="601">
                  <c:v>1583.69</c:v>
                </c:pt>
                <c:pt idx="602">
                  <c:v>1571.88</c:v>
                </c:pt>
                <c:pt idx="603">
                  <c:v>1573.84</c:v>
                </c:pt>
                <c:pt idx="604">
                  <c:v>1573.95</c:v>
                </c:pt>
                <c:pt idx="605">
                  <c:v>1582.43</c:v>
                </c:pt>
                <c:pt idx="606">
                  <c:v>1567.69</c:v>
                </c:pt>
                <c:pt idx="607">
                  <c:v>1555.6</c:v>
                </c:pt>
                <c:pt idx="608">
                  <c:v>1564.8</c:v>
                </c:pt>
                <c:pt idx="609">
                  <c:v>1565.13</c:v>
                </c:pt>
                <c:pt idx="610">
                  <c:v>1581.57</c:v>
                </c:pt>
                <c:pt idx="611">
                  <c:v>1578.55</c:v>
                </c:pt>
                <c:pt idx="612">
                  <c:v>1562.25</c:v>
                </c:pt>
                <c:pt idx="613">
                  <c:v>1569.21</c:v>
                </c:pt>
                <c:pt idx="614">
                  <c:v>1582.41</c:v>
                </c:pt>
                <c:pt idx="615">
                  <c:v>1606.33</c:v>
                </c:pt>
                <c:pt idx="616">
                  <c:v>1594.81</c:v>
                </c:pt>
                <c:pt idx="617">
                  <c:v>1598.72</c:v>
                </c:pt>
                <c:pt idx="618">
                  <c:v>1578.03</c:v>
                </c:pt>
                <c:pt idx="619">
                  <c:v>1553.32</c:v>
                </c:pt>
                <c:pt idx="620">
                  <c:v>1493.61</c:v>
                </c:pt>
                <c:pt idx="621">
                  <c:v>1551.67</c:v>
                </c:pt>
                <c:pt idx="622">
                  <c:v>1510.96</c:v>
                </c:pt>
                <c:pt idx="623">
                  <c:v>1436.65</c:v>
                </c:pt>
                <c:pt idx="624">
                  <c:v>1404.23</c:v>
                </c:pt>
                <c:pt idx="625">
                  <c:v>1402.7</c:v>
                </c:pt>
                <c:pt idx="626">
                  <c:v>1364.89</c:v>
                </c:pt>
                <c:pt idx="627">
                  <c:v>1288.53</c:v>
                </c:pt>
                <c:pt idx="628">
                  <c:v>1313.07</c:v>
                </c:pt>
                <c:pt idx="629">
                  <c:v>1302.42</c:v>
                </c:pt>
                <c:pt idx="630">
                  <c:v>1455.53</c:v>
                </c:pt>
                <c:pt idx="631">
                  <c:v>1448.62</c:v>
                </c:pt>
                <c:pt idx="632">
                  <c:v>1413</c:v>
                </c:pt>
                <c:pt idx="633">
                  <c:v>1418.88</c:v>
                </c:pt>
                <c:pt idx="634">
                  <c:v>1438.28</c:v>
                </c:pt>
                <c:pt idx="635">
                  <c:v>1408.84</c:v>
                </c:pt>
                <c:pt idx="636">
                  <c:v>1333.09</c:v>
                </c:pt>
                <c:pt idx="637">
                  <c:v>1332.19</c:v>
                </c:pt>
                <c:pt idx="638">
                  <c:v>1366.09</c:v>
                </c:pt>
                <c:pt idx="639">
                  <c:v>1353.2</c:v>
                </c:pt>
                <c:pt idx="640">
                  <c:v>1332.36</c:v>
                </c:pt>
                <c:pt idx="641">
                  <c:v>1219.71</c:v>
                </c:pt>
                <c:pt idx="642">
                  <c:v>1199.4000000000001</c:v>
                </c:pt>
                <c:pt idx="643">
                  <c:v>1152.98</c:v>
                </c:pt>
                <c:pt idx="644">
                  <c:v>1155.2</c:v>
                </c:pt>
                <c:pt idx="645">
                  <c:v>982.58</c:v>
                </c:pt>
                <c:pt idx="646">
                  <c:v>1085.3800000000001</c:v>
                </c:pt>
                <c:pt idx="647">
                  <c:v>1199.92</c:v>
                </c:pt>
                <c:pt idx="648">
                  <c:v>1104.5</c:v>
                </c:pt>
                <c:pt idx="649">
                  <c:v>1037.8699999999999</c:v>
                </c:pt>
                <c:pt idx="650">
                  <c:v>931.97</c:v>
                </c:pt>
                <c:pt idx="651">
                  <c:v>955.67</c:v>
                </c:pt>
                <c:pt idx="652">
                  <c:v>981.9</c:v>
                </c:pt>
                <c:pt idx="653">
                  <c:v>944.34</c:v>
                </c:pt>
                <c:pt idx="654">
                  <c:v>941.61</c:v>
                </c:pt>
                <c:pt idx="655">
                  <c:v>830.82</c:v>
                </c:pt>
                <c:pt idx="656">
                  <c:v>773.84</c:v>
                </c:pt>
                <c:pt idx="657">
                  <c:v>875.74</c:v>
                </c:pt>
                <c:pt idx="658">
                  <c:v>956.06</c:v>
                </c:pt>
                <c:pt idx="659">
                  <c:v>970.83</c:v>
                </c:pt>
                <c:pt idx="660">
                  <c:v>996.75</c:v>
                </c:pt>
                <c:pt idx="661">
                  <c:v>1034.45</c:v>
                </c:pt>
                <c:pt idx="662">
                  <c:v>999.65</c:v>
                </c:pt>
                <c:pt idx="663">
                  <c:v>958.46</c:v>
                </c:pt>
                <c:pt idx="664">
                  <c:v>988.36</c:v>
                </c:pt>
                <c:pt idx="665">
                  <c:v>999.25</c:v>
                </c:pt>
                <c:pt idx="666">
                  <c:v>958.17</c:v>
                </c:pt>
                <c:pt idx="667">
                  <c:v>912.94</c:v>
                </c:pt>
                <c:pt idx="668">
                  <c:v>857.36</c:v>
                </c:pt>
                <c:pt idx="669">
                  <c:v>896</c:v>
                </c:pt>
                <c:pt idx="670">
                  <c:v>859.21</c:v>
                </c:pt>
                <c:pt idx="671">
                  <c:v>859.46</c:v>
                </c:pt>
                <c:pt idx="672">
                  <c:v>810.87</c:v>
                </c:pt>
                <c:pt idx="673">
                  <c:v>823.6</c:v>
                </c:pt>
                <c:pt idx="674">
                  <c:v>875.9</c:v>
                </c:pt>
                <c:pt idx="675">
                  <c:v>903.53</c:v>
                </c:pt>
                <c:pt idx="676">
                  <c:v>903.78</c:v>
                </c:pt>
                <c:pt idx="677">
                  <c:v>936.08</c:v>
                </c:pt>
                <c:pt idx="678">
                  <c:v>954.59</c:v>
                </c:pt>
                <c:pt idx="679">
                  <c:v>932.14</c:v>
                </c:pt>
                <c:pt idx="680">
                  <c:v>908.38</c:v>
                </c:pt>
                <c:pt idx="681">
                  <c:v>905.59</c:v>
                </c:pt>
                <c:pt idx="682">
                  <c:v>930.97</c:v>
                </c:pt>
                <c:pt idx="683">
                  <c:v>911</c:v>
                </c:pt>
                <c:pt idx="684">
                  <c:v>946.69</c:v>
                </c:pt>
                <c:pt idx="685">
                  <c:v>937.69</c:v>
                </c:pt>
                <c:pt idx="686">
                  <c:v>961.2</c:v>
                </c:pt>
                <c:pt idx="687">
                  <c:v>937.27</c:v>
                </c:pt>
                <c:pt idx="688">
                  <c:v>910</c:v>
                </c:pt>
                <c:pt idx="689">
                  <c:v>924.34</c:v>
                </c:pt>
                <c:pt idx="690">
                  <c:v>926.81</c:v>
                </c:pt>
                <c:pt idx="691">
                  <c:v>921.38</c:v>
                </c:pt>
                <c:pt idx="692">
                  <c:v>921.76</c:v>
                </c:pt>
                <c:pt idx="693">
                  <c:v>905.41</c:v>
                </c:pt>
                <c:pt idx="694">
                  <c:v>906.99</c:v>
                </c:pt>
                <c:pt idx="695">
                  <c:v>936.43</c:v>
                </c:pt>
                <c:pt idx="696">
                  <c:v>959.49</c:v>
                </c:pt>
                <c:pt idx="697">
                  <c:v>949.08</c:v>
                </c:pt>
                <c:pt idx="698">
                  <c:v>962.25</c:v>
                </c:pt>
                <c:pt idx="699">
                  <c:v>977.46</c:v>
                </c:pt>
                <c:pt idx="700">
                  <c:v>1000.45</c:v>
                </c:pt>
                <c:pt idx="701">
                  <c:v>972.7</c:v>
                </c:pt>
                <c:pt idx="702">
                  <c:v>967.1</c:v>
                </c:pt>
                <c:pt idx="703">
                  <c:v>969.51</c:v>
                </c:pt>
                <c:pt idx="704">
                  <c:v>966.82</c:v>
                </c:pt>
                <c:pt idx="705">
                  <c:v>950.47</c:v>
                </c:pt>
                <c:pt idx="706">
                  <c:v>927.6</c:v>
                </c:pt>
                <c:pt idx="707">
                  <c:v>919.65</c:v>
                </c:pt>
                <c:pt idx="708">
                  <c:v>931.19</c:v>
                </c:pt>
                <c:pt idx="709">
                  <c:v>904.48</c:v>
                </c:pt>
                <c:pt idx="710">
                  <c:v>883.43</c:v>
                </c:pt>
                <c:pt idx="711">
                  <c:v>867.38</c:v>
                </c:pt>
                <c:pt idx="712">
                  <c:v>849.03</c:v>
                </c:pt>
                <c:pt idx="713">
                  <c:v>830.52</c:v>
                </c:pt>
                <c:pt idx="714">
                  <c:v>850.25</c:v>
                </c:pt>
                <c:pt idx="715">
                  <c:v>850.66</c:v>
                </c:pt>
                <c:pt idx="716">
                  <c:v>869.68</c:v>
                </c:pt>
                <c:pt idx="717">
                  <c:v>863.52</c:v>
                </c:pt>
                <c:pt idx="718">
                  <c:v>856.11</c:v>
                </c:pt>
                <c:pt idx="719">
                  <c:v>844.77</c:v>
                </c:pt>
                <c:pt idx="720">
                  <c:v>832.29</c:v>
                </c:pt>
                <c:pt idx="721">
                  <c:v>828.75</c:v>
                </c:pt>
                <c:pt idx="722">
                  <c:v>806.27</c:v>
                </c:pt>
                <c:pt idx="723">
                  <c:v>811.52</c:v>
                </c:pt>
                <c:pt idx="724">
                  <c:v>841.62</c:v>
                </c:pt>
                <c:pt idx="725">
                  <c:v>831.06</c:v>
                </c:pt>
                <c:pt idx="726">
                  <c:v>818.78</c:v>
                </c:pt>
                <c:pt idx="727">
                  <c:v>803</c:v>
                </c:pt>
                <c:pt idx="728">
                  <c:v>800.29</c:v>
                </c:pt>
                <c:pt idx="729">
                  <c:v>773.03</c:v>
                </c:pt>
                <c:pt idx="730">
                  <c:v>720.5</c:v>
                </c:pt>
                <c:pt idx="731">
                  <c:v>695.02</c:v>
                </c:pt>
                <c:pt idx="732">
                  <c:v>726.5</c:v>
                </c:pt>
                <c:pt idx="733">
                  <c:v>716.87</c:v>
                </c:pt>
                <c:pt idx="734">
                  <c:v>713.4</c:v>
                </c:pt>
                <c:pt idx="735">
                  <c:v>713.17</c:v>
                </c:pt>
                <c:pt idx="736">
                  <c:v>710.11</c:v>
                </c:pt>
                <c:pt idx="737">
                  <c:v>710.8</c:v>
                </c:pt>
                <c:pt idx="738">
                  <c:v>708.77</c:v>
                </c:pt>
                <c:pt idx="739">
                  <c:v>704.14</c:v>
                </c:pt>
                <c:pt idx="740">
                  <c:v>697.8</c:v>
                </c:pt>
                <c:pt idx="741">
                  <c:v>714.82</c:v>
                </c:pt>
                <c:pt idx="742">
                  <c:v>707.45</c:v>
                </c:pt>
                <c:pt idx="743">
                  <c:v>711.54</c:v>
                </c:pt>
                <c:pt idx="744">
                  <c:v>708.24</c:v>
                </c:pt>
                <c:pt idx="745">
                  <c:v>730.12</c:v>
                </c:pt>
                <c:pt idx="746">
                  <c:v>747.13</c:v>
                </c:pt>
                <c:pt idx="747">
                  <c:v>748.96</c:v>
                </c:pt>
                <c:pt idx="748">
                  <c:v>765.58</c:v>
                </c:pt>
                <c:pt idx="749">
                  <c:v>766.19</c:v>
                </c:pt>
                <c:pt idx="750">
                  <c:v>766.73</c:v>
                </c:pt>
                <c:pt idx="751">
                  <c:v>781.02</c:v>
                </c:pt>
                <c:pt idx="752">
                  <c:v>821.18</c:v>
                </c:pt>
                <c:pt idx="753">
                  <c:v>807.32</c:v>
                </c:pt>
                <c:pt idx="754">
                  <c:v>845.91</c:v>
                </c:pt>
                <c:pt idx="755">
                  <c:v>861.25</c:v>
                </c:pt>
                <c:pt idx="756">
                  <c:v>892.39</c:v>
                </c:pt>
                <c:pt idx="757">
                  <c:v>896.48</c:v>
                </c:pt>
                <c:pt idx="758">
                  <c:v>871.05</c:v>
                </c:pt>
                <c:pt idx="759">
                  <c:v>823.92</c:v>
                </c:pt>
                <c:pt idx="760">
                  <c:v>829.01</c:v>
                </c:pt>
                <c:pt idx="761">
                  <c:v>835.2</c:v>
                </c:pt>
                <c:pt idx="762">
                  <c:v>887.86</c:v>
                </c:pt>
                <c:pt idx="763">
                  <c:v>910.9</c:v>
                </c:pt>
                <c:pt idx="764">
                  <c:v>900.36</c:v>
                </c:pt>
                <c:pt idx="765">
                  <c:v>870.19</c:v>
                </c:pt>
                <c:pt idx="766">
                  <c:v>899.67</c:v>
                </c:pt>
                <c:pt idx="767">
                  <c:v>929.85</c:v>
                </c:pt>
                <c:pt idx="768">
                  <c:v>930.81</c:v>
                </c:pt>
                <c:pt idx="769">
                  <c:v>934.44</c:v>
                </c:pt>
                <c:pt idx="770">
                  <c:v>930.98</c:v>
                </c:pt>
                <c:pt idx="771">
                  <c:v>941.43</c:v>
                </c:pt>
                <c:pt idx="772">
                  <c:v>936.63</c:v>
                </c:pt>
                <c:pt idx="773">
                  <c:v>917.39</c:v>
                </c:pt>
                <c:pt idx="774">
                  <c:v>899.34</c:v>
                </c:pt>
                <c:pt idx="775">
                  <c:v>911.12</c:v>
                </c:pt>
                <c:pt idx="776">
                  <c:v>913.17</c:v>
                </c:pt>
                <c:pt idx="777">
                  <c:v>924.25</c:v>
                </c:pt>
                <c:pt idx="778">
                  <c:v>914.59</c:v>
                </c:pt>
                <c:pt idx="779">
                  <c:v>908.3</c:v>
                </c:pt>
                <c:pt idx="780">
                  <c:v>940.78</c:v>
                </c:pt>
                <c:pt idx="781">
                  <c:v>977.4</c:v>
                </c:pt>
                <c:pt idx="782">
                  <c:v>1003.08</c:v>
                </c:pt>
                <c:pt idx="783">
                  <c:v>1037.96</c:v>
                </c:pt>
                <c:pt idx="784">
                  <c:v>1056.52</c:v>
                </c:pt>
                <c:pt idx="785">
                  <c:v>1090.75</c:v>
                </c:pt>
                <c:pt idx="786">
                  <c:v>1067.26</c:v>
                </c:pt>
                <c:pt idx="787">
                  <c:v>1091.4000000000001</c:v>
                </c:pt>
                <c:pt idx="788">
                  <c:v>1023.36</c:v>
                </c:pt>
                <c:pt idx="789">
                  <c:v>1003.41</c:v>
                </c:pt>
                <c:pt idx="790">
                  <c:v>1021.92</c:v>
                </c:pt>
                <c:pt idx="791">
                  <c:v>1019.92</c:v>
                </c:pt>
                <c:pt idx="792">
                  <c:v>1037.5</c:v>
                </c:pt>
                <c:pt idx="793">
                  <c:v>1074.19</c:v>
                </c:pt>
                <c:pt idx="794">
                  <c:v>1052.3800000000001</c:v>
                </c:pt>
                <c:pt idx="795">
                  <c:v>1049.78</c:v>
                </c:pt>
                <c:pt idx="796">
                  <c:v>1048.67</c:v>
                </c:pt>
                <c:pt idx="797">
                  <c:v>1037.24</c:v>
                </c:pt>
                <c:pt idx="798">
                  <c:v>1043.24</c:v>
                </c:pt>
                <c:pt idx="799">
                  <c:v>1033.17</c:v>
                </c:pt>
                <c:pt idx="800">
                  <c:v>990.92</c:v>
                </c:pt>
                <c:pt idx="801">
                  <c:v>1052.3</c:v>
                </c:pt>
                <c:pt idx="802">
                  <c:v>1063.45</c:v>
                </c:pt>
                <c:pt idx="803">
                  <c:v>1058.67</c:v>
                </c:pt>
                <c:pt idx="804">
                  <c:v>1068.67</c:v>
                </c:pt>
                <c:pt idx="805">
                  <c:v>1089.99</c:v>
                </c:pt>
                <c:pt idx="806">
                  <c:v>1077.8699999999999</c:v>
                </c:pt>
                <c:pt idx="807">
                  <c:v>1100.9000000000001</c:v>
                </c:pt>
                <c:pt idx="808">
                  <c:v>1110.76</c:v>
                </c:pt>
                <c:pt idx="809">
                  <c:v>1105.71</c:v>
                </c:pt>
                <c:pt idx="810">
                  <c:v>1097.1500000000001</c:v>
                </c:pt>
                <c:pt idx="811">
                  <c:v>1077.48</c:v>
                </c:pt>
                <c:pt idx="812">
                  <c:v>1068.45</c:v>
                </c:pt>
                <c:pt idx="813">
                  <c:v>1056.92</c:v>
                </c:pt>
                <c:pt idx="814">
                  <c:v>1056.97</c:v>
                </c:pt>
                <c:pt idx="815">
                  <c:v>1068.0899999999999</c:v>
                </c:pt>
                <c:pt idx="816">
                  <c:v>1030.27</c:v>
                </c:pt>
                <c:pt idx="817">
                  <c:v>1015.37</c:v>
                </c:pt>
                <c:pt idx="818">
                  <c:v>1036.8699999999999</c:v>
                </c:pt>
                <c:pt idx="819">
                  <c:v>1023.43</c:v>
                </c:pt>
                <c:pt idx="820">
                  <c:v>1025.57</c:v>
                </c:pt>
                <c:pt idx="821">
                  <c:v>1022.18</c:v>
                </c:pt>
                <c:pt idx="822">
                  <c:v>1029.46</c:v>
                </c:pt>
                <c:pt idx="823">
                  <c:v>1030.29</c:v>
                </c:pt>
                <c:pt idx="824">
                  <c:v>1016</c:v>
                </c:pt>
                <c:pt idx="825">
                  <c:v>1003.81</c:v>
                </c:pt>
                <c:pt idx="826">
                  <c:v>1009.36</c:v>
                </c:pt>
                <c:pt idx="827">
                  <c:v>1011.28</c:v>
                </c:pt>
                <c:pt idx="828">
                  <c:v>1020.64</c:v>
                </c:pt>
                <c:pt idx="829">
                  <c:v>1018.53</c:v>
                </c:pt>
                <c:pt idx="830">
                  <c:v>1040.3499999999999</c:v>
                </c:pt>
                <c:pt idx="831">
                  <c:v>1067.43</c:v>
                </c:pt>
                <c:pt idx="832">
                  <c:v>1088.44</c:v>
                </c:pt>
                <c:pt idx="833">
                  <c:v>1086.92</c:v>
                </c:pt>
                <c:pt idx="834">
                  <c:v>1082.18</c:v>
                </c:pt>
                <c:pt idx="835">
                  <c:v>1103.27</c:v>
                </c:pt>
                <c:pt idx="836">
                  <c:v>1110.3699999999999</c:v>
                </c:pt>
                <c:pt idx="837">
                  <c:v>1094.55</c:v>
                </c:pt>
                <c:pt idx="838">
                  <c:v>1097.05</c:v>
                </c:pt>
                <c:pt idx="839">
                  <c:v>1123.68</c:v>
                </c:pt>
                <c:pt idx="840">
                  <c:v>1138.02</c:v>
                </c:pt>
                <c:pt idx="841">
                  <c:v>1130.75</c:v>
                </c:pt>
                <c:pt idx="842">
                  <c:v>1139.5999999999999</c:v>
                </c:pt>
                <c:pt idx="843">
                  <c:v>1180.71</c:v>
                </c:pt>
                <c:pt idx="844">
                  <c:v>1221.48</c:v>
                </c:pt>
                <c:pt idx="845">
                  <c:v>1253.04</c:v>
                </c:pt>
                <c:pt idx="846">
                  <c:v>1251.81</c:v>
                </c:pt>
                <c:pt idx="847">
                  <c:v>1284.21</c:v>
                </c:pt>
                <c:pt idx="848">
                  <c:v>1311.15</c:v>
                </c:pt>
                <c:pt idx="849">
                  <c:v>1308.1300000000001</c:v>
                </c:pt>
                <c:pt idx="850">
                  <c:v>1321.32</c:v>
                </c:pt>
                <c:pt idx="851">
                  <c:v>1276.28</c:v>
                </c:pt>
                <c:pt idx="852">
                  <c:v>1277.75</c:v>
                </c:pt>
                <c:pt idx="853">
                  <c:v>1337.43</c:v>
                </c:pt>
                <c:pt idx="854">
                  <c:v>1342.53</c:v>
                </c:pt>
                <c:pt idx="855">
                  <c:v>1293.54</c:v>
                </c:pt>
                <c:pt idx="856">
                  <c:v>1308.05</c:v>
                </c:pt>
                <c:pt idx="857">
                  <c:v>1287.79</c:v>
                </c:pt>
                <c:pt idx="858">
                  <c:v>1302.95</c:v>
                </c:pt>
                <c:pt idx="859">
                  <c:v>1305.9000000000001</c:v>
                </c:pt>
                <c:pt idx="860">
                  <c:v>1370.36</c:v>
                </c:pt>
                <c:pt idx="861">
                  <c:v>1369.32</c:v>
                </c:pt>
                <c:pt idx="862">
                  <c:v>1338.27</c:v>
                </c:pt>
                <c:pt idx="863">
                  <c:v>1328.03</c:v>
                </c:pt>
                <c:pt idx="864">
                  <c:v>1298.1500000000001</c:v>
                </c:pt>
                <c:pt idx="865">
                  <c:v>1332.01</c:v>
                </c:pt>
                <c:pt idx="866">
                  <c:v>1337.87</c:v>
                </c:pt>
                <c:pt idx="867">
                  <c:v>1283.79</c:v>
                </c:pt>
                <c:pt idx="868">
                  <c:v>1299.1099999999999</c:v>
                </c:pt>
                <c:pt idx="869">
                  <c:v>1315.83</c:v>
                </c:pt>
                <c:pt idx="870">
                  <c:v>1351.57</c:v>
                </c:pt>
                <c:pt idx="871">
                  <c:v>1354.63</c:v>
                </c:pt>
                <c:pt idx="872">
                  <c:v>1347.91</c:v>
                </c:pt>
                <c:pt idx="873">
                  <c:v>1341.64</c:v>
                </c:pt>
                <c:pt idx="874">
                  <c:v>1334.51</c:v>
                </c:pt>
                <c:pt idx="875">
                  <c:v>1325.42</c:v>
                </c:pt>
                <c:pt idx="876">
                  <c:v>1325.31</c:v>
                </c:pt>
                <c:pt idx="877">
                  <c:v>1350.11</c:v>
                </c:pt>
                <c:pt idx="878">
                  <c:v>1361.43</c:v>
                </c:pt>
                <c:pt idx="879">
                  <c:v>1351.47</c:v>
                </c:pt>
                <c:pt idx="880">
                  <c:v>1333.14</c:v>
                </c:pt>
                <c:pt idx="881">
                  <c:v>1360.04</c:v>
                </c:pt>
                <c:pt idx="882">
                  <c:v>1364.07</c:v>
                </c:pt>
                <c:pt idx="883">
                  <c:v>1355.89</c:v>
                </c:pt>
                <c:pt idx="884">
                  <c:v>1336.02</c:v>
                </c:pt>
                <c:pt idx="885">
                  <c:v>1339.16</c:v>
                </c:pt>
                <c:pt idx="886">
                  <c:v>1353.23</c:v>
                </c:pt>
                <c:pt idx="887">
                  <c:v>1348.24</c:v>
                </c:pt>
                <c:pt idx="888">
                  <c:v>1305.02</c:v>
                </c:pt>
                <c:pt idx="889">
                  <c:v>1313.97</c:v>
                </c:pt>
                <c:pt idx="890">
                  <c:v>1338.11</c:v>
                </c:pt>
                <c:pt idx="891">
                  <c:v>1326.39</c:v>
                </c:pt>
                <c:pt idx="892">
                  <c:v>1336.6</c:v>
                </c:pt>
                <c:pt idx="893">
                  <c:v>1341.97</c:v>
                </c:pt>
                <c:pt idx="894">
                  <c:v>1384.13</c:v>
                </c:pt>
                <c:pt idx="895">
                  <c:v>1360.46</c:v>
                </c:pt>
                <c:pt idx="896">
                  <c:v>1376.05</c:v>
                </c:pt>
                <c:pt idx="897">
                  <c:v>1359.2</c:v>
                </c:pt>
                <c:pt idx="898">
                  <c:v>1352.03</c:v>
                </c:pt>
                <c:pt idx="899">
                  <c:v>1347.18</c:v>
                </c:pt>
                <c:pt idx="900">
                  <c:v>1367.19</c:v>
                </c:pt>
                <c:pt idx="901">
                  <c:v>1360.55</c:v>
                </c:pt>
                <c:pt idx="902">
                  <c:v>1346.97</c:v>
                </c:pt>
                <c:pt idx="903">
                  <c:v>1375.09</c:v>
                </c:pt>
                <c:pt idx="904">
                  <c:v>1367.77</c:v>
                </c:pt>
                <c:pt idx="905">
                  <c:v>1348.31</c:v>
                </c:pt>
                <c:pt idx="906">
                  <c:v>1321.68</c:v>
                </c:pt>
                <c:pt idx="907">
                  <c:v>1335.5</c:v>
                </c:pt>
                <c:pt idx="908">
                  <c:v>1322.71</c:v>
                </c:pt>
                <c:pt idx="909">
                  <c:v>1301.1300000000001</c:v>
                </c:pt>
                <c:pt idx="910">
                  <c:v>1321.21</c:v>
                </c:pt>
                <c:pt idx="911">
                  <c:v>1343.97</c:v>
                </c:pt>
                <c:pt idx="912">
                  <c:v>1328.17</c:v>
                </c:pt>
                <c:pt idx="913">
                  <c:v>1354.97</c:v>
                </c:pt>
                <c:pt idx="914">
                  <c:v>1353.61</c:v>
                </c:pt>
                <c:pt idx="915">
                  <c:v>1354.44</c:v>
                </c:pt>
                <c:pt idx="916">
                  <c:v>1367.62</c:v>
                </c:pt>
                <c:pt idx="917">
                  <c:v>1348.32</c:v>
                </c:pt>
                <c:pt idx="918">
                  <c:v>1348.42</c:v>
                </c:pt>
                <c:pt idx="919">
                  <c:v>1340.33</c:v>
                </c:pt>
                <c:pt idx="920">
                  <c:v>1342.14</c:v>
                </c:pt>
                <c:pt idx="921">
                  <c:v>1345.66</c:v>
                </c:pt>
                <c:pt idx="922">
                  <c:v>1350.82</c:v>
                </c:pt>
                <c:pt idx="923">
                  <c:v>1334.71</c:v>
                </c:pt>
                <c:pt idx="924">
                  <c:v>1319.91</c:v>
                </c:pt>
                <c:pt idx="925">
                  <c:v>1291.18</c:v>
                </c:pt>
                <c:pt idx="926">
                  <c:v>1300.57</c:v>
                </c:pt>
                <c:pt idx="927">
                  <c:v>1306.4000000000001</c:v>
                </c:pt>
                <c:pt idx="928">
                  <c:v>1307.45</c:v>
                </c:pt>
                <c:pt idx="929">
                  <c:v>1305.8800000000001</c:v>
                </c:pt>
                <c:pt idx="930">
                  <c:v>1319.95</c:v>
                </c:pt>
                <c:pt idx="931">
                  <c:v>1345.76</c:v>
                </c:pt>
                <c:pt idx="932">
                  <c:v>1333.45</c:v>
                </c:pt>
                <c:pt idx="933">
                  <c:v>1311.24</c:v>
                </c:pt>
                <c:pt idx="934">
                  <c:v>1293.94</c:v>
                </c:pt>
                <c:pt idx="935">
                  <c:v>1288.23</c:v>
                </c:pt>
                <c:pt idx="936">
                  <c:v>1298.81</c:v>
                </c:pt>
                <c:pt idx="937">
                  <c:v>1293.1600000000001</c:v>
                </c:pt>
                <c:pt idx="938">
                  <c:v>1283.51</c:v>
                </c:pt>
                <c:pt idx="939">
                  <c:v>1304.08</c:v>
                </c:pt>
                <c:pt idx="940">
                  <c:v>1307.78</c:v>
                </c:pt>
                <c:pt idx="941">
                  <c:v>1297.21</c:v>
                </c:pt>
                <c:pt idx="942">
                  <c:v>1297.78</c:v>
                </c:pt>
                <c:pt idx="943">
                  <c:v>1300.5</c:v>
                </c:pt>
                <c:pt idx="944">
                  <c:v>1293.26</c:v>
                </c:pt>
                <c:pt idx="945">
                  <c:v>1303.96</c:v>
                </c:pt>
                <c:pt idx="946">
                  <c:v>1317.2</c:v>
                </c:pt>
                <c:pt idx="947">
                  <c:v>1307.3499999999999</c:v>
                </c:pt>
                <c:pt idx="948">
                  <c:v>1325.09</c:v>
                </c:pt>
                <c:pt idx="949">
                  <c:v>1345.27</c:v>
                </c:pt>
                <c:pt idx="950">
                  <c:v>1353.43</c:v>
                </c:pt>
                <c:pt idx="951">
                  <c:v>1348.7</c:v>
                </c:pt>
                <c:pt idx="952">
                  <c:v>1354.02</c:v>
                </c:pt>
                <c:pt idx="953">
                  <c:v>1383.7</c:v>
                </c:pt>
                <c:pt idx="954">
                  <c:v>1376.74</c:v>
                </c:pt>
                <c:pt idx="955">
                  <c:v>1386.06</c:v>
                </c:pt>
                <c:pt idx="956">
                  <c:v>1402.94</c:v>
                </c:pt>
                <c:pt idx="957">
                  <c:v>1387.25</c:v>
                </c:pt>
                <c:pt idx="958">
                  <c:v>1413.68</c:v>
                </c:pt>
                <c:pt idx="959">
                  <c:v>1415.71</c:v>
                </c:pt>
                <c:pt idx="960">
                  <c:v>1427.82</c:v>
                </c:pt>
                <c:pt idx="961">
                  <c:v>1423.03</c:v>
                </c:pt>
                <c:pt idx="962">
                  <c:v>1384.71</c:v>
                </c:pt>
                <c:pt idx="963">
                  <c:v>1397.88</c:v>
                </c:pt>
                <c:pt idx="964">
                  <c:v>1384.48</c:v>
                </c:pt>
                <c:pt idx="965">
                  <c:v>1386.69</c:v>
                </c:pt>
                <c:pt idx="966">
                  <c:v>1388.22</c:v>
                </c:pt>
                <c:pt idx="967">
                  <c:v>1376.79</c:v>
                </c:pt>
                <c:pt idx="968">
                  <c:v>1390.59</c:v>
                </c:pt>
                <c:pt idx="969">
                  <c:v>1376.75</c:v>
                </c:pt>
                <c:pt idx="970">
                  <c:v>1373.95</c:v>
                </c:pt>
                <c:pt idx="971">
                  <c:v>1328.22</c:v>
                </c:pt>
                <c:pt idx="972">
                  <c:v>1280.47</c:v>
                </c:pt>
                <c:pt idx="973">
                  <c:v>1278.71</c:v>
                </c:pt>
                <c:pt idx="974">
                  <c:v>1300.6300000000001</c:v>
                </c:pt>
                <c:pt idx="975">
                  <c:v>1324.95</c:v>
                </c:pt>
                <c:pt idx="976">
                  <c:v>1312.88</c:v>
                </c:pt>
                <c:pt idx="977">
                  <c:v>1302.76</c:v>
                </c:pt>
                <c:pt idx="978">
                  <c:v>1322.12</c:v>
                </c:pt>
                <c:pt idx="979">
                  <c:v>1334.85</c:v>
                </c:pt>
                <c:pt idx="980">
                  <c:v>1348.57</c:v>
                </c:pt>
                <c:pt idx="981">
                  <c:v>1335.67</c:v>
                </c:pt>
                <c:pt idx="982">
                  <c:v>1345.65</c:v>
                </c:pt>
                <c:pt idx="983">
                  <c:v>1351.02</c:v>
                </c:pt>
                <c:pt idx="984">
                  <c:v>1337.83</c:v>
                </c:pt>
                <c:pt idx="985">
                  <c:v>1331.54</c:v>
                </c:pt>
                <c:pt idx="986">
                  <c:v>1317.52</c:v>
                </c:pt>
                <c:pt idx="987">
                  <c:v>1332.34</c:v>
                </c:pt>
                <c:pt idx="988">
                  <c:v>1343.21</c:v>
                </c:pt>
                <c:pt idx="989">
                  <c:v>1342.21</c:v>
                </c:pt>
                <c:pt idx="990">
                  <c:v>1344.52</c:v>
                </c:pt>
                <c:pt idx="991">
                  <c:v>1342.06</c:v>
                </c:pt>
                <c:pt idx="992">
                  <c:v>1353.52</c:v>
                </c:pt>
                <c:pt idx="993">
                  <c:v>1369.76</c:v>
                </c:pt>
                <c:pt idx="994">
                  <c:v>1371.04</c:v>
                </c:pt>
                <c:pt idx="995">
                  <c:v>1377.62</c:v>
                </c:pt>
                <c:pt idx="996">
                  <c:v>1377.12</c:v>
                </c:pt>
                <c:pt idx="997">
                  <c:v>1391.27</c:v>
                </c:pt>
                <c:pt idx="998">
                  <c:v>1388.56</c:v>
                </c:pt>
                <c:pt idx="999">
                  <c:v>1406.38</c:v>
                </c:pt>
                <c:pt idx="1000">
                  <c:v>1425.28</c:v>
                </c:pt>
                <c:pt idx="1001">
                  <c:v>1414.08</c:v>
                </c:pt>
                <c:pt idx="1002">
                  <c:v>1391.13</c:v>
                </c:pt>
                <c:pt idx="1003">
                  <c:v>1386.66</c:v>
                </c:pt>
                <c:pt idx="1004">
                  <c:v>1389.14</c:v>
                </c:pt>
                <c:pt idx="1005">
                  <c:v>1385.22</c:v>
                </c:pt>
                <c:pt idx="1006">
                  <c:v>1400.52</c:v>
                </c:pt>
                <c:pt idx="1007">
                  <c:v>1416.58</c:v>
                </c:pt>
                <c:pt idx="1008">
                  <c:v>1409.23</c:v>
                </c:pt>
                <c:pt idx="1009">
                  <c:v>1419.12</c:v>
                </c:pt>
                <c:pt idx="1010">
                  <c:v>1400.34</c:v>
                </c:pt>
                <c:pt idx="1011">
                  <c:v>1430.82</c:v>
                </c:pt>
                <c:pt idx="1012">
                  <c:v>1436.11</c:v>
                </c:pt>
                <c:pt idx="1013">
                  <c:v>1446.32</c:v>
                </c:pt>
                <c:pt idx="1014">
                  <c:v>1454.7</c:v>
                </c:pt>
                <c:pt idx="1015">
                  <c:v>1427.26</c:v>
                </c:pt>
                <c:pt idx="1016">
                  <c:v>1444.21</c:v>
                </c:pt>
                <c:pt idx="1017">
                  <c:v>1459.65</c:v>
                </c:pt>
                <c:pt idx="1018">
                  <c:v>1468.51</c:v>
                </c:pt>
                <c:pt idx="1019">
                  <c:v>1513.63</c:v>
                </c:pt>
                <c:pt idx="1020">
                  <c:v>1526.08</c:v>
                </c:pt>
                <c:pt idx="1021">
                  <c:v>1515.77</c:v>
                </c:pt>
                <c:pt idx="1022">
                  <c:v>1504.63</c:v>
                </c:pt>
                <c:pt idx="1023">
                  <c:v>1512.91</c:v>
                </c:pt>
                <c:pt idx="1024">
                  <c:v>1517.06</c:v>
                </c:pt>
                <c:pt idx="1025">
                  <c:v>1503.51</c:v>
                </c:pt>
                <c:pt idx="1026">
                  <c:v>1522.44</c:v>
                </c:pt>
                <c:pt idx="1027">
                  <c:v>1548.31</c:v>
                </c:pt>
                <c:pt idx="1028">
                  <c:v>1529.22</c:v>
                </c:pt>
                <c:pt idx="1029">
                  <c:v>1498.56</c:v>
                </c:pt>
                <c:pt idx="1030">
                  <c:v>1506.26</c:v>
                </c:pt>
                <c:pt idx="1031">
                  <c:v>1505.09</c:v>
                </c:pt>
                <c:pt idx="1032">
                  <c:v>1512.91</c:v>
                </c:pt>
                <c:pt idx="1033">
                  <c:v>1481.65</c:v>
                </c:pt>
                <c:pt idx="1034">
                  <c:v>1409.38</c:v>
                </c:pt>
                <c:pt idx="1035">
                  <c:v>1392.13</c:v>
                </c:pt>
                <c:pt idx="1036">
                  <c:v>1352.55</c:v>
                </c:pt>
                <c:pt idx="1037">
                  <c:v>1454.22</c:v>
                </c:pt>
                <c:pt idx="1038">
                  <c:v>1423.91</c:v>
                </c:pt>
                <c:pt idx="1039">
                  <c:v>1465.43</c:v>
                </c:pt>
                <c:pt idx="1040">
                  <c:v>1453.49</c:v>
                </c:pt>
                <c:pt idx="1041">
                  <c:v>1417.06</c:v>
                </c:pt>
                <c:pt idx="1042">
                  <c:v>1415.15</c:v>
                </c:pt>
                <c:pt idx="1043">
                  <c:v>1441.7</c:v>
                </c:pt>
                <c:pt idx="1044">
                  <c:v>1411.86</c:v>
                </c:pt>
                <c:pt idx="1045">
                  <c:v>1355.07</c:v>
                </c:pt>
                <c:pt idx="1046">
                  <c:v>1347.92</c:v>
                </c:pt>
                <c:pt idx="1047">
                  <c:v>1371.9</c:v>
                </c:pt>
                <c:pt idx="1048">
                  <c:v>1301.2</c:v>
                </c:pt>
                <c:pt idx="1049">
                  <c:v>1346.27</c:v>
                </c:pt>
                <c:pt idx="1050">
                  <c:v>1358.45</c:v>
                </c:pt>
                <c:pt idx="1051">
                  <c:v>1387.55</c:v>
                </c:pt>
                <c:pt idx="1052">
                  <c:v>1395.86</c:v>
                </c:pt>
                <c:pt idx="1053">
                  <c:v>1369.03</c:v>
                </c:pt>
                <c:pt idx="1054">
                  <c:v>1374.66</c:v>
                </c:pt>
                <c:pt idx="1055">
                  <c:v>1403.16</c:v>
                </c:pt>
                <c:pt idx="1056">
                  <c:v>1346.55</c:v>
                </c:pt>
                <c:pt idx="1057">
                  <c:v>1321.78</c:v>
                </c:pt>
                <c:pt idx="1058">
                  <c:v>1308.45</c:v>
                </c:pt>
                <c:pt idx="1059">
                  <c:v>1313.39</c:v>
                </c:pt>
                <c:pt idx="1060">
                  <c:v>1343.53</c:v>
                </c:pt>
                <c:pt idx="1061">
                  <c:v>1358.66</c:v>
                </c:pt>
                <c:pt idx="1062">
                  <c:v>1367.96</c:v>
                </c:pt>
                <c:pt idx="1063">
                  <c:v>1373.44</c:v>
                </c:pt>
                <c:pt idx="1064">
                  <c:v>1377.41</c:v>
                </c:pt>
                <c:pt idx="1065">
                  <c:v>1373.62</c:v>
                </c:pt>
                <c:pt idx="1066">
                  <c:v>1381.69</c:v>
                </c:pt>
                <c:pt idx="1067">
                  <c:v>1406</c:v>
                </c:pt>
                <c:pt idx="1068">
                  <c:v>1390.58</c:v>
                </c:pt>
                <c:pt idx="1069">
                  <c:v>1364.04</c:v>
                </c:pt>
                <c:pt idx="1070">
                  <c:v>1349.63</c:v>
                </c:pt>
                <c:pt idx="1071">
                  <c:v>1362</c:v>
                </c:pt>
                <c:pt idx="1072">
                  <c:v>1366.33</c:v>
                </c:pt>
                <c:pt idx="1073">
                  <c:v>1341.64</c:v>
                </c:pt>
                <c:pt idx="1074">
                  <c:v>1330.77</c:v>
                </c:pt>
                <c:pt idx="1075">
                  <c:v>1326.25</c:v>
                </c:pt>
                <c:pt idx="1076">
                  <c:v>1349.05</c:v>
                </c:pt>
                <c:pt idx="1077">
                  <c:v>1347.29</c:v>
                </c:pt>
                <c:pt idx="1078">
                  <c:v>1375.36</c:v>
                </c:pt>
                <c:pt idx="1079">
                  <c:v>1383.77</c:v>
                </c:pt>
                <c:pt idx="1080">
                  <c:v>1384.81</c:v>
                </c:pt>
                <c:pt idx="1081">
                  <c:v>1413.24</c:v>
                </c:pt>
                <c:pt idx="1082">
                  <c:v>1416.26</c:v>
                </c:pt>
                <c:pt idx="1083">
                  <c:v>1416.37</c:v>
                </c:pt>
                <c:pt idx="1084">
                  <c:v>1390.11</c:v>
                </c:pt>
                <c:pt idx="1085">
                  <c:v>1383.4</c:v>
                </c:pt>
                <c:pt idx="1086">
                  <c:v>1377.43</c:v>
                </c:pt>
                <c:pt idx="1087">
                  <c:v>1398.83</c:v>
                </c:pt>
                <c:pt idx="1088">
                  <c:v>1410.24</c:v>
                </c:pt>
                <c:pt idx="1089">
                  <c:v>1406.15</c:v>
                </c:pt>
                <c:pt idx="1090">
                  <c:v>1416.92</c:v>
                </c:pt>
                <c:pt idx="1091">
                  <c:v>1433.9</c:v>
                </c:pt>
                <c:pt idx="1092">
                  <c:v>1427.23</c:v>
                </c:pt>
                <c:pt idx="1093">
                  <c:v>1436.31</c:v>
                </c:pt>
                <c:pt idx="1094">
                  <c:v>1416.1</c:v>
                </c:pt>
                <c:pt idx="1095">
                  <c:v>1435.04</c:v>
                </c:pt>
                <c:pt idx="1096">
                  <c:v>1434.23</c:v>
                </c:pt>
                <c:pt idx="1097">
                  <c:v>1453.77</c:v>
                </c:pt>
                <c:pt idx="1098">
                  <c:v>1443.25</c:v>
                </c:pt>
                <c:pt idx="1099">
                  <c:v>1445.65</c:v>
                </c:pt>
                <c:pt idx="1100">
                  <c:v>1446.11</c:v>
                </c:pt>
                <c:pt idx="1101">
                  <c:v>1437.38</c:v>
                </c:pt>
                <c:pt idx="1102">
                  <c:v>1414.9</c:v>
                </c:pt>
                <c:pt idx="1103">
                  <c:v>1406.87</c:v>
                </c:pt>
                <c:pt idx="1104">
                  <c:v>1414.76</c:v>
                </c:pt>
                <c:pt idx="1105">
                  <c:v>1424.94</c:v>
                </c:pt>
                <c:pt idx="1106">
                  <c:v>1442.76</c:v>
                </c:pt>
                <c:pt idx="1107">
                  <c:v>1428.06</c:v>
                </c:pt>
                <c:pt idx="1108">
                  <c:v>1432.62</c:v>
                </c:pt>
                <c:pt idx="1109">
                  <c:v>1414.44</c:v>
                </c:pt>
                <c:pt idx="1110">
                  <c:v>1422.71</c:v>
                </c:pt>
                <c:pt idx="1111">
                  <c:v>1389.22</c:v>
                </c:pt>
                <c:pt idx="1112">
                  <c:v>1376.94</c:v>
                </c:pt>
                <c:pt idx="1113">
                  <c:v>1383.95</c:v>
                </c:pt>
                <c:pt idx="1114">
                  <c:v>1388.53</c:v>
                </c:pt>
                <c:pt idx="1115">
                  <c:v>1392.1</c:v>
                </c:pt>
                <c:pt idx="1116">
                  <c:v>1375.72</c:v>
                </c:pt>
                <c:pt idx="1117">
                  <c:v>1394.2</c:v>
                </c:pt>
                <c:pt idx="1118">
                  <c:v>1420.36</c:v>
                </c:pt>
                <c:pt idx="1119">
                  <c:v>1411.83</c:v>
                </c:pt>
                <c:pt idx="1120">
                  <c:v>1421.36</c:v>
                </c:pt>
                <c:pt idx="1121">
                  <c:v>1401.23</c:v>
                </c:pt>
                <c:pt idx="1122">
                  <c:v>1389.4</c:v>
                </c:pt>
                <c:pt idx="1123">
                  <c:v>1397.85</c:v>
                </c:pt>
                <c:pt idx="1124">
                  <c:v>1392.93</c:v>
                </c:pt>
                <c:pt idx="1125">
                  <c:v>1405.97</c:v>
                </c:pt>
                <c:pt idx="1126">
                  <c:v>1403.52</c:v>
                </c:pt>
                <c:pt idx="1127">
                  <c:v>1399.29</c:v>
                </c:pt>
                <c:pt idx="1128">
                  <c:v>1395.87</c:v>
                </c:pt>
                <c:pt idx="1129">
                  <c:v>1380.59</c:v>
                </c:pt>
                <c:pt idx="1130">
                  <c:v>1388.55</c:v>
                </c:pt>
                <c:pt idx="1131">
                  <c:v>1393.7</c:v>
                </c:pt>
                <c:pt idx="1132">
                  <c:v>1383.3</c:v>
                </c:pt>
                <c:pt idx="1133">
                  <c:v>1383.61</c:v>
                </c:pt>
                <c:pt idx="1134">
                  <c:v>1391.47</c:v>
                </c:pt>
                <c:pt idx="1135">
                  <c:v>1385.31</c:v>
                </c:pt>
                <c:pt idx="1136">
                  <c:v>1372.78</c:v>
                </c:pt>
                <c:pt idx="1137">
                  <c:v>1386.25</c:v>
                </c:pt>
                <c:pt idx="1138">
                  <c:v>1380.32</c:v>
                </c:pt>
                <c:pt idx="1139">
                  <c:v>1382.37</c:v>
                </c:pt>
                <c:pt idx="1140">
                  <c:v>1383.73</c:v>
                </c:pt>
                <c:pt idx="1141">
                  <c:v>1400.34</c:v>
                </c:pt>
                <c:pt idx="1142">
                  <c:v>1403.52</c:v>
                </c:pt>
                <c:pt idx="1143">
                  <c:v>1398.5</c:v>
                </c:pt>
                <c:pt idx="1144">
                  <c:v>1410.66</c:v>
                </c:pt>
                <c:pt idx="1145">
                  <c:v>1396.59</c:v>
                </c:pt>
                <c:pt idx="1146">
                  <c:v>1411.14</c:v>
                </c:pt>
                <c:pt idx="1147">
                  <c:v>1399.4</c:v>
                </c:pt>
                <c:pt idx="1148">
                  <c:v>1399.18</c:v>
                </c:pt>
                <c:pt idx="1149">
                  <c:v>1388.68</c:v>
                </c:pt>
                <c:pt idx="1150">
                  <c:v>1392.25</c:v>
                </c:pt>
                <c:pt idx="1151">
                  <c:v>1386.74</c:v>
                </c:pt>
                <c:pt idx="1152">
                  <c:v>1396.9</c:v>
                </c:pt>
                <c:pt idx="1153">
                  <c:v>1394.61</c:v>
                </c:pt>
                <c:pt idx="1154">
                  <c:v>1419.14</c:v>
                </c:pt>
                <c:pt idx="1155">
                  <c:v>1414.66</c:v>
                </c:pt>
                <c:pt idx="1156">
                  <c:v>1426.18</c:v>
                </c:pt>
                <c:pt idx="1157">
                  <c:v>1416.55</c:v>
                </c:pt>
                <c:pt idx="1158">
                  <c:v>1418.32</c:v>
                </c:pt>
                <c:pt idx="1159">
                  <c:v>1422.35</c:v>
                </c:pt>
                <c:pt idx="1160">
                  <c:v>1431.56</c:v>
                </c:pt>
                <c:pt idx="1161">
                  <c:v>1438.08</c:v>
                </c:pt>
                <c:pt idx="1162">
                  <c:v>1429.06</c:v>
                </c:pt>
                <c:pt idx="1163">
                  <c:v>1426.47</c:v>
                </c:pt>
                <c:pt idx="1164">
                  <c:v>1436.16</c:v>
                </c:pt>
                <c:pt idx="1165">
                  <c:v>1418.22</c:v>
                </c:pt>
                <c:pt idx="1166">
                  <c:v>1397.63</c:v>
                </c:pt>
                <c:pt idx="1167">
                  <c:v>1416.04</c:v>
                </c:pt>
                <c:pt idx="1168">
                  <c:v>1405.58</c:v>
                </c:pt>
                <c:pt idx="1169">
                  <c:v>1401.24</c:v>
                </c:pt>
                <c:pt idx="1170">
                  <c:v>1410.21</c:v>
                </c:pt>
                <c:pt idx="1171">
                  <c:v>1405.56</c:v>
                </c:pt>
                <c:pt idx="1172">
                  <c:v>1398.69</c:v>
                </c:pt>
                <c:pt idx="1173">
                  <c:v>1374.84</c:v>
                </c:pt>
                <c:pt idx="1174">
                  <c:v>1379.12</c:v>
                </c:pt>
                <c:pt idx="1175">
                  <c:v>1387.33</c:v>
                </c:pt>
                <c:pt idx="1176">
                  <c:v>1380.35</c:v>
                </c:pt>
                <c:pt idx="1177">
                  <c:v>1371.21</c:v>
                </c:pt>
                <c:pt idx="1178">
                  <c:v>1356.7</c:v>
                </c:pt>
                <c:pt idx="1179">
                  <c:v>1407.37</c:v>
                </c:pt>
                <c:pt idx="1180">
                  <c:v>1428.44</c:v>
                </c:pt>
                <c:pt idx="1181">
                  <c:v>1428.81</c:v>
                </c:pt>
                <c:pt idx="1182">
                  <c:v>1439.8</c:v>
                </c:pt>
                <c:pt idx="1183">
                  <c:v>1439.89</c:v>
                </c:pt>
                <c:pt idx="1184">
                  <c:v>1428.59</c:v>
                </c:pt>
                <c:pt idx="1185">
                  <c:v>1432.53</c:v>
                </c:pt>
                <c:pt idx="1186">
                  <c:v>1447.27</c:v>
                </c:pt>
                <c:pt idx="1187">
                  <c:v>1468.1</c:v>
                </c:pt>
                <c:pt idx="1188">
                  <c:v>1456.32</c:v>
                </c:pt>
                <c:pt idx="1189">
                  <c:v>1461.25</c:v>
                </c:pt>
                <c:pt idx="1190">
                  <c:v>1470.33</c:v>
                </c:pt>
                <c:pt idx="1191">
                  <c:v>1455.38</c:v>
                </c:pt>
                <c:pt idx="1192">
                  <c:v>1469.64</c:v>
                </c:pt>
                <c:pt idx="1193">
                  <c:v>1487.55</c:v>
                </c:pt>
                <c:pt idx="1194">
                  <c:v>1499.45</c:v>
                </c:pt>
                <c:pt idx="1195">
                  <c:v>1499.02</c:v>
                </c:pt>
                <c:pt idx="1196">
                  <c:v>1490.43</c:v>
                </c:pt>
                <c:pt idx="1197">
                  <c:v>1494.81</c:v>
                </c:pt>
                <c:pt idx="1198">
                  <c:v>1513.26</c:v>
                </c:pt>
                <c:pt idx="1199">
                  <c:v>1500.84</c:v>
                </c:pt>
                <c:pt idx="1200">
                  <c:v>1523.62</c:v>
                </c:pt>
                <c:pt idx="1201">
                  <c:v>1536.8</c:v>
                </c:pt>
                <c:pt idx="1202">
                  <c:v>1522.68</c:v>
                </c:pt>
                <c:pt idx="1203">
                  <c:v>1535.51</c:v>
                </c:pt>
                <c:pt idx="1204">
                  <c:v>1523.53</c:v>
                </c:pt>
                <c:pt idx="1205">
                  <c:v>1488.58</c:v>
                </c:pt>
                <c:pt idx="1206">
                  <c:v>1507.13</c:v>
                </c:pt>
                <c:pt idx="1207">
                  <c:v>1524.62</c:v>
                </c:pt>
                <c:pt idx="1208">
                  <c:v>1527.98</c:v>
                </c:pt>
                <c:pt idx="1209">
                  <c:v>1522.12</c:v>
                </c:pt>
                <c:pt idx="1210">
                  <c:v>1537.43</c:v>
                </c:pt>
                <c:pt idx="1211">
                  <c:v>1563.95</c:v>
                </c:pt>
                <c:pt idx="1212">
                  <c:v>1558.31</c:v>
                </c:pt>
                <c:pt idx="1213">
                  <c:v>1537.52</c:v>
                </c:pt>
                <c:pt idx="1214">
                  <c:v>1553.95</c:v>
                </c:pt>
                <c:pt idx="1215">
                  <c:v>1538.96</c:v>
                </c:pt>
                <c:pt idx="1216">
                  <c:v>1512.85</c:v>
                </c:pt>
                <c:pt idx="1217">
                  <c:v>1525.12</c:v>
                </c:pt>
                <c:pt idx="1218">
                  <c:v>1529.14</c:v>
                </c:pt>
                <c:pt idx="1219">
                  <c:v>1503.37</c:v>
                </c:pt>
                <c:pt idx="1220">
                  <c:v>1515.66</c:v>
                </c:pt>
                <c:pt idx="1221">
                  <c:v>1527.94</c:v>
                </c:pt>
                <c:pt idx="1222">
                  <c:v>1526.97</c:v>
                </c:pt>
                <c:pt idx="1223">
                  <c:v>1511.42</c:v>
                </c:pt>
                <c:pt idx="1224">
                  <c:v>1537.42</c:v>
                </c:pt>
                <c:pt idx="1225">
                  <c:v>1530.57</c:v>
                </c:pt>
                <c:pt idx="1226">
                  <c:v>1525.25</c:v>
                </c:pt>
                <c:pt idx="1227">
                  <c:v>1532.98</c:v>
                </c:pt>
                <c:pt idx="1228">
                  <c:v>1514.37</c:v>
                </c:pt>
                <c:pt idx="1229">
                  <c:v>1517.29</c:v>
                </c:pt>
                <c:pt idx="1230">
                  <c:v>1533.3</c:v>
                </c:pt>
                <c:pt idx="1231">
                  <c:v>1528.56</c:v>
                </c:pt>
                <c:pt idx="1232">
                  <c:v>1531.84</c:v>
                </c:pt>
                <c:pt idx="1233">
                  <c:v>1508.26</c:v>
                </c:pt>
                <c:pt idx="1234">
                  <c:v>1516.04</c:v>
                </c:pt>
                <c:pt idx="1235">
                  <c:v>1522.73</c:v>
                </c:pt>
                <c:pt idx="1236">
                  <c:v>1521.22</c:v>
                </c:pt>
                <c:pt idx="1237">
                  <c:v>1521.52</c:v>
                </c:pt>
                <c:pt idx="1238">
                  <c:v>1516.94</c:v>
                </c:pt>
                <c:pt idx="1239">
                  <c:v>1520.87</c:v>
                </c:pt>
                <c:pt idx="1240">
                  <c:v>1524.47</c:v>
                </c:pt>
                <c:pt idx="1241">
                  <c:v>1507.95</c:v>
                </c:pt>
                <c:pt idx="1242">
                  <c:v>1506.35</c:v>
                </c:pt>
                <c:pt idx="1243">
                  <c:v>1516.98</c:v>
                </c:pt>
                <c:pt idx="1244">
                  <c:v>1510.84</c:v>
                </c:pt>
                <c:pt idx="1245">
                  <c:v>1498.18</c:v>
                </c:pt>
                <c:pt idx="1246">
                  <c:v>1493.92</c:v>
                </c:pt>
                <c:pt idx="1247">
                  <c:v>1497.41</c:v>
                </c:pt>
                <c:pt idx="1248">
                  <c:v>1487.61</c:v>
                </c:pt>
                <c:pt idx="1249">
                  <c:v>1493.5</c:v>
                </c:pt>
                <c:pt idx="1250">
                  <c:v>1482.56</c:v>
                </c:pt>
                <c:pt idx="1251">
                  <c:v>1480.43</c:v>
                </c:pt>
                <c:pt idx="1252">
                  <c:v>1474.67</c:v>
                </c:pt>
                <c:pt idx="1253">
                  <c:v>1481</c:v>
                </c:pt>
                <c:pt idx="1254">
                  <c:v>1486.42</c:v>
                </c:pt>
                <c:pt idx="1255">
                  <c:v>1500.87</c:v>
                </c:pt>
                <c:pt idx="1256">
                  <c:v>1496.72</c:v>
                </c:pt>
                <c:pt idx="1257">
                  <c:v>1503.95</c:v>
                </c:pt>
                <c:pt idx="1258">
                  <c:v>1521.58</c:v>
                </c:pt>
                <c:pt idx="1259">
                  <c:v>1528.34</c:v>
                </c:pt>
                <c:pt idx="1260">
                  <c:v>1542.99</c:v>
                </c:pt>
                <c:pt idx="1261">
                  <c:v>1544.81</c:v>
                </c:pt>
                <c:pt idx="1262">
                  <c:v>1547.19</c:v>
                </c:pt>
                <c:pt idx="1263">
                  <c:v>1542.91</c:v>
                </c:pt>
                <c:pt idx="1264">
                  <c:v>1542.97</c:v>
                </c:pt>
                <c:pt idx="1265">
                  <c:v>1555.79</c:v>
                </c:pt>
                <c:pt idx="1266">
                  <c:v>1550.86</c:v>
                </c:pt>
                <c:pt idx="1267">
                  <c:v>1565.13</c:v>
                </c:pt>
                <c:pt idx="1268">
                  <c:v>1561.7</c:v>
                </c:pt>
                <c:pt idx="1269">
                  <c:v>1559.67</c:v>
                </c:pt>
                <c:pt idx="1270">
                  <c:v>1550.77</c:v>
                </c:pt>
                <c:pt idx="1271">
                  <c:v>1537.23</c:v>
                </c:pt>
                <c:pt idx="1272">
                  <c:v>1552.75</c:v>
                </c:pt>
                <c:pt idx="1273">
                  <c:v>1534.86</c:v>
                </c:pt>
                <c:pt idx="1274">
                  <c:v>1540.86</c:v>
                </c:pt>
                <c:pt idx="1275">
                  <c:v>1520.08</c:v>
                </c:pt>
                <c:pt idx="1276">
                  <c:v>1531.51</c:v>
                </c:pt>
                <c:pt idx="1277">
                  <c:v>1548.01</c:v>
                </c:pt>
                <c:pt idx="1278">
                  <c:v>1564.1</c:v>
                </c:pt>
                <c:pt idx="1279">
                  <c:v>1560.14</c:v>
                </c:pt>
                <c:pt idx="1280">
                  <c:v>1556.12</c:v>
                </c:pt>
                <c:pt idx="1281">
                  <c:v>1575.1</c:v>
                </c:pt>
                <c:pt idx="1282">
                  <c:v>1575.81</c:v>
                </c:pt>
                <c:pt idx="1283">
                  <c:v>1571.78</c:v>
                </c:pt>
                <c:pt idx="1284">
                  <c:v>1589.37</c:v>
                </c:pt>
                <c:pt idx="1285">
                  <c:v>1574.08</c:v>
                </c:pt>
                <c:pt idx="1286">
                  <c:v>1586.62</c:v>
                </c:pt>
                <c:pt idx="1287">
                  <c:v>1569.22</c:v>
                </c:pt>
                <c:pt idx="1288">
                  <c:v>1573.39</c:v>
                </c:pt>
                <c:pt idx="1289">
                  <c:v>1578.2</c:v>
                </c:pt>
                <c:pt idx="1290">
                  <c:v>1576.53</c:v>
                </c:pt>
                <c:pt idx="1291">
                  <c:v>1581.68</c:v>
                </c:pt>
                <c:pt idx="1292">
                  <c:v>1576.85</c:v>
                </c:pt>
                <c:pt idx="1293">
                  <c:v>1584.38</c:v>
                </c:pt>
                <c:pt idx="1294">
                  <c:v>1572.86</c:v>
                </c:pt>
                <c:pt idx="1295">
                  <c:v>1566.81</c:v>
                </c:pt>
                <c:pt idx="1296">
                  <c:v>1558.03</c:v>
                </c:pt>
                <c:pt idx="1297">
                  <c:v>1569.79</c:v>
                </c:pt>
                <c:pt idx="1298">
                  <c:v>1571.22</c:v>
                </c:pt>
                <c:pt idx="1299">
                  <c:v>1558.03</c:v>
                </c:pt>
                <c:pt idx="1300">
                  <c:v>1560.27</c:v>
                </c:pt>
                <c:pt idx="1301">
                  <c:v>1553.54</c:v>
                </c:pt>
                <c:pt idx="1302">
                  <c:v>1553.61</c:v>
                </c:pt>
                <c:pt idx="1303">
                  <c:v>1550.88</c:v>
                </c:pt>
                <c:pt idx="1304">
                  <c:v>1549.86</c:v>
                </c:pt>
                <c:pt idx="1305">
                  <c:v>1563.28</c:v>
                </c:pt>
                <c:pt idx="1306">
                  <c:v>1559.41</c:v>
                </c:pt>
                <c:pt idx="1307">
                  <c:v>1552.16</c:v>
                </c:pt>
                <c:pt idx="1308">
                  <c:v>1560.8</c:v>
                </c:pt>
                <c:pt idx="1309">
                  <c:v>1553.88</c:v>
                </c:pt>
                <c:pt idx="1310">
                  <c:v>1553.2</c:v>
                </c:pt>
                <c:pt idx="1311">
                  <c:v>1544.93</c:v>
                </c:pt>
                <c:pt idx="1312">
                  <c:v>1530.04</c:v>
                </c:pt>
                <c:pt idx="1313">
                  <c:v>1541.18</c:v>
                </c:pt>
                <c:pt idx="1314">
                  <c:v>1555.17</c:v>
                </c:pt>
                <c:pt idx="1315">
                  <c:v>1553.63</c:v>
                </c:pt>
                <c:pt idx="1316">
                  <c:v>1554.16</c:v>
                </c:pt>
                <c:pt idx="1317">
                  <c:v>1539.4</c:v>
                </c:pt>
                <c:pt idx="1318">
                  <c:v>1542.46</c:v>
                </c:pt>
                <c:pt idx="1319">
                  <c:v>1536.22</c:v>
                </c:pt>
                <c:pt idx="1320">
                  <c:v>1559.63</c:v>
                </c:pt>
                <c:pt idx="1321">
                  <c:v>1553.38</c:v>
                </c:pt>
                <c:pt idx="1322">
                  <c:v>1534.59</c:v>
                </c:pt>
                <c:pt idx="1323">
                  <c:v>1528.28</c:v>
                </c:pt>
                <c:pt idx="1324">
                  <c:v>1510.77</c:v>
                </c:pt>
                <c:pt idx="1325">
                  <c:v>1513.59</c:v>
                </c:pt>
                <c:pt idx="1326">
                  <c:v>1542.32</c:v>
                </c:pt>
                <c:pt idx="1327">
                  <c:v>1553.76</c:v>
                </c:pt>
                <c:pt idx="1328">
                  <c:v>1566.58</c:v>
                </c:pt>
                <c:pt idx="1329">
                  <c:v>1561.64</c:v>
                </c:pt>
                <c:pt idx="1330">
                  <c:v>1559.87</c:v>
                </c:pt>
                <c:pt idx="1331">
                  <c:v>1546.46</c:v>
                </c:pt>
                <c:pt idx="1332">
                  <c:v>1524.34</c:v>
                </c:pt>
                <c:pt idx="1333">
                  <c:v>1515.07</c:v>
                </c:pt>
                <c:pt idx="1334">
                  <c:v>1528.04</c:v>
                </c:pt>
                <c:pt idx="1335">
                  <c:v>1523.16</c:v>
                </c:pt>
                <c:pt idx="1336">
                  <c:v>1520.63</c:v>
                </c:pt>
                <c:pt idx="1337">
                  <c:v>1504.75</c:v>
                </c:pt>
                <c:pt idx="1338">
                  <c:v>1503.17</c:v>
                </c:pt>
                <c:pt idx="1339">
                  <c:v>1513.61</c:v>
                </c:pt>
                <c:pt idx="1340">
                  <c:v>1534.67</c:v>
                </c:pt>
                <c:pt idx="1341">
                  <c:v>1527.58</c:v>
                </c:pt>
                <c:pt idx="1342">
                  <c:v>1527.57</c:v>
                </c:pt>
                <c:pt idx="1343">
                  <c:v>1503.83</c:v>
                </c:pt>
                <c:pt idx="1344">
                  <c:v>1496.57</c:v>
                </c:pt>
                <c:pt idx="1345">
                  <c:v>1491.13</c:v>
                </c:pt>
                <c:pt idx="1346">
                  <c:v>1490.21</c:v>
                </c:pt>
                <c:pt idx="1347">
                  <c:v>1495.17</c:v>
                </c:pt>
                <c:pt idx="1348">
                  <c:v>1481.21</c:v>
                </c:pt>
                <c:pt idx="1349">
                  <c:v>1452.57</c:v>
                </c:pt>
                <c:pt idx="1350">
                  <c:v>1421.04</c:v>
                </c:pt>
                <c:pt idx="1351">
                  <c:v>1385.16</c:v>
                </c:pt>
                <c:pt idx="1352">
                  <c:v>1302.72</c:v>
                </c:pt>
                <c:pt idx="1353">
                  <c:v>1269.2</c:v>
                </c:pt>
                <c:pt idx="1354">
                  <c:v>1241.83</c:v>
                </c:pt>
                <c:pt idx="1355">
                  <c:v>1252.06</c:v>
                </c:pt>
                <c:pt idx="1356">
                  <c:v>1253.69</c:v>
                </c:pt>
                <c:pt idx="1357">
                  <c:v>1289.25</c:v>
                </c:pt>
                <c:pt idx="1358">
                  <c:v>1274.83</c:v>
                </c:pt>
                <c:pt idx="1359">
                  <c:v>1296.1400000000001</c:v>
                </c:pt>
                <c:pt idx="1360">
                  <c:v>1275.3699999999999</c:v>
                </c:pt>
                <c:pt idx="1361">
                  <c:v>1253.25</c:v>
                </c:pt>
                <c:pt idx="1362">
                  <c:v>1267.54</c:v>
                </c:pt>
                <c:pt idx="1363">
                  <c:v>1266.3699999999999</c:v>
                </c:pt>
                <c:pt idx="1364">
                  <c:v>1286.78</c:v>
                </c:pt>
                <c:pt idx="1365">
                  <c:v>1299.71</c:v>
                </c:pt>
                <c:pt idx="1366">
                  <c:v>1286.67</c:v>
                </c:pt>
                <c:pt idx="1367">
                  <c:v>1306.26</c:v>
                </c:pt>
                <c:pt idx="1368">
                  <c:v>1306.25</c:v>
                </c:pt>
                <c:pt idx="1369">
                  <c:v>1331.44</c:v>
                </c:pt>
                <c:pt idx="1370">
                  <c:v>1320.6</c:v>
                </c:pt>
                <c:pt idx="1371">
                  <c:v>1300.24</c:v>
                </c:pt>
                <c:pt idx="1372">
                  <c:v>1258.28</c:v>
                </c:pt>
                <c:pt idx="1373">
                  <c:v>1262.02</c:v>
                </c:pt>
                <c:pt idx="1374">
                  <c:v>1289.1600000000001</c:v>
                </c:pt>
                <c:pt idx="1375">
                  <c:v>1305.49</c:v>
                </c:pt>
                <c:pt idx="1376">
                  <c:v>1275.1099999999999</c:v>
                </c:pt>
                <c:pt idx="1377">
                  <c:v>1227.52</c:v>
                </c:pt>
                <c:pt idx="1378">
                  <c:v>1226.92</c:v>
                </c:pt>
                <c:pt idx="1379">
                  <c:v>1225.24</c:v>
                </c:pt>
                <c:pt idx="1380">
                  <c:v>1254.01</c:v>
                </c:pt>
                <c:pt idx="1381">
                  <c:v>1231.9000000000001</c:v>
                </c:pt>
                <c:pt idx="1382">
                  <c:v>1176</c:v>
                </c:pt>
                <c:pt idx="1383">
                  <c:v>1175.8</c:v>
                </c:pt>
                <c:pt idx="1384">
                  <c:v>1204.03</c:v>
                </c:pt>
                <c:pt idx="1385">
                  <c:v>1161.1099999999999</c:v>
                </c:pt>
                <c:pt idx="1386">
                  <c:v>1119.8900000000001</c:v>
                </c:pt>
                <c:pt idx="1387">
                  <c:v>1168.67</c:v>
                </c:pt>
                <c:pt idx="1388">
                  <c:v>1211</c:v>
                </c:pt>
                <c:pt idx="1389">
                  <c:v>1219.96</c:v>
                </c:pt>
                <c:pt idx="1390">
                  <c:v>1210.3499999999999</c:v>
                </c:pt>
                <c:pt idx="1391">
                  <c:v>1189.3399999999999</c:v>
                </c:pt>
                <c:pt idx="1392">
                  <c:v>1155.06</c:v>
                </c:pt>
                <c:pt idx="1393">
                  <c:v>1165.68</c:v>
                </c:pt>
                <c:pt idx="1394">
                  <c:v>1214.6500000000001</c:v>
                </c:pt>
                <c:pt idx="1395">
                  <c:v>1231.3699999999999</c:v>
                </c:pt>
                <c:pt idx="1396">
                  <c:v>1209.1099999999999</c:v>
                </c:pt>
                <c:pt idx="1397">
                  <c:v>1197.96</c:v>
                </c:pt>
                <c:pt idx="1398">
                  <c:v>1228.42</c:v>
                </c:pt>
                <c:pt idx="1399">
                  <c:v>1220.75</c:v>
                </c:pt>
                <c:pt idx="1400">
                  <c:v>1212.96</c:v>
                </c:pt>
                <c:pt idx="1401">
                  <c:v>1189.77</c:v>
                </c:pt>
                <c:pt idx="1402">
                  <c:v>1199.47</c:v>
                </c:pt>
                <c:pt idx="1403">
                  <c:v>1201.21</c:v>
                </c:pt>
                <c:pt idx="1404">
                  <c:v>1187.48</c:v>
                </c:pt>
                <c:pt idx="1405">
                  <c:v>1207.51</c:v>
                </c:pt>
                <c:pt idx="1406">
                  <c:v>1219.1400000000001</c:v>
                </c:pt>
                <c:pt idx="1407">
                  <c:v>1225.19</c:v>
                </c:pt>
                <c:pt idx="1408">
                  <c:v>1235.08</c:v>
                </c:pt>
                <c:pt idx="1409">
                  <c:v>1254.56</c:v>
                </c:pt>
                <c:pt idx="1410">
                  <c:v>1206.2</c:v>
                </c:pt>
                <c:pt idx="1411">
                  <c:v>1163.45</c:v>
                </c:pt>
                <c:pt idx="1412">
                  <c:v>1173.8900000000001</c:v>
                </c:pt>
                <c:pt idx="1413">
                  <c:v>1196.69</c:v>
                </c:pt>
                <c:pt idx="1414">
                  <c:v>1189.8399999999999</c:v>
                </c:pt>
                <c:pt idx="1415">
                  <c:v>1169.02</c:v>
                </c:pt>
                <c:pt idx="1416">
                  <c:v>1178.72</c:v>
                </c:pt>
                <c:pt idx="1417">
                  <c:v>1172.43</c:v>
                </c:pt>
                <c:pt idx="1418">
                  <c:v>1169.8</c:v>
                </c:pt>
                <c:pt idx="1419">
                  <c:v>1179.8800000000001</c:v>
                </c:pt>
                <c:pt idx="1420">
                  <c:v>1176.46</c:v>
                </c:pt>
                <c:pt idx="1421">
                  <c:v>1156.53</c:v>
                </c:pt>
                <c:pt idx="1422">
                  <c:v>1149.24</c:v>
                </c:pt>
                <c:pt idx="1423">
                  <c:v>1128.97</c:v>
                </c:pt>
                <c:pt idx="1424">
                  <c:v>1109.1600000000001</c:v>
                </c:pt>
                <c:pt idx="1425">
                  <c:v>1097.25</c:v>
                </c:pt>
                <c:pt idx="1426">
                  <c:v>1095.83</c:v>
                </c:pt>
                <c:pt idx="1427">
                  <c:v>1105.18</c:v>
                </c:pt>
                <c:pt idx="1428">
                  <c:v>1093.06</c:v>
                </c:pt>
                <c:pt idx="1429">
                  <c:v>1114.18</c:v>
                </c:pt>
                <c:pt idx="1430">
                  <c:v>1093.54</c:v>
                </c:pt>
                <c:pt idx="1431">
                  <c:v>1139.58</c:v>
                </c:pt>
                <c:pt idx="1432">
                  <c:v>1132.83</c:v>
                </c:pt>
                <c:pt idx="1433">
                  <c:v>1151.5899999999999</c:v>
                </c:pt>
                <c:pt idx="1434">
                  <c:v>1168.32</c:v>
                </c:pt>
                <c:pt idx="1435">
                  <c:v>1153.8800000000001</c:v>
                </c:pt>
                <c:pt idx="1436">
                  <c:v>1141.04</c:v>
                </c:pt>
                <c:pt idx="1437">
                  <c:v>1136.17</c:v>
                </c:pt>
                <c:pt idx="1438">
                  <c:v>1132.25</c:v>
                </c:pt>
                <c:pt idx="1439">
                  <c:v>1115.21</c:v>
                </c:pt>
                <c:pt idx="1440">
                  <c:v>1117.97</c:v>
                </c:pt>
                <c:pt idx="1441">
                  <c:v>1107.01</c:v>
                </c:pt>
                <c:pt idx="1442">
                  <c:v>1111.25</c:v>
                </c:pt>
                <c:pt idx="1443">
                  <c:v>1110.79</c:v>
                </c:pt>
                <c:pt idx="1444">
                  <c:v>1105.78</c:v>
                </c:pt>
                <c:pt idx="1445">
                  <c:v>1125.24</c:v>
                </c:pt>
                <c:pt idx="1446">
                  <c:v>1140.79</c:v>
                </c:pt>
                <c:pt idx="1447">
                  <c:v>1156.0999999999999</c:v>
                </c:pt>
                <c:pt idx="1448">
                  <c:v>1165.17</c:v>
                </c:pt>
                <c:pt idx="1449">
                  <c:v>1175.17</c:v>
                </c:pt>
                <c:pt idx="1450">
                  <c:v>1173.52</c:v>
                </c:pt>
                <c:pt idx="1451">
                  <c:v>1174.6300000000001</c:v>
                </c:pt>
                <c:pt idx="1452">
                  <c:v>1181.29</c:v>
                </c:pt>
                <c:pt idx="1453">
                  <c:v>1197.5999999999999</c:v>
                </c:pt>
                <c:pt idx="1454">
                  <c:v>1211.3399999999999</c:v>
                </c:pt>
                <c:pt idx="1455">
                  <c:v>1202.45</c:v>
                </c:pt>
                <c:pt idx="1456">
                  <c:v>1169.31</c:v>
                </c:pt>
                <c:pt idx="1457">
                  <c:v>1159.6500000000001</c:v>
                </c:pt>
                <c:pt idx="1458">
                  <c:v>1148.04</c:v>
                </c:pt>
                <c:pt idx="1459">
                  <c:v>1164.23</c:v>
                </c:pt>
                <c:pt idx="1460">
                  <c:v>1154.73</c:v>
                </c:pt>
                <c:pt idx="1461">
                  <c:v>1163.8</c:v>
                </c:pt>
                <c:pt idx="1462">
                  <c:v>1154.79</c:v>
                </c:pt>
                <c:pt idx="1463">
                  <c:v>1161.08</c:v>
                </c:pt>
                <c:pt idx="1464">
                  <c:v>1153.18</c:v>
                </c:pt>
                <c:pt idx="1465">
                  <c:v>1170.05</c:v>
                </c:pt>
                <c:pt idx="1466">
                  <c:v>1190.26</c:v>
                </c:pt>
                <c:pt idx="1467">
                  <c:v>1212.73</c:v>
                </c:pt>
                <c:pt idx="1468">
                  <c:v>1240.8900000000001</c:v>
                </c:pt>
                <c:pt idx="1469">
                  <c:v>1228.4100000000001</c:v>
                </c:pt>
                <c:pt idx="1470">
                  <c:v>1226.32</c:v>
                </c:pt>
                <c:pt idx="1471">
                  <c:v>1268.1500000000001</c:v>
                </c:pt>
                <c:pt idx="1472">
                  <c:v>1254.8</c:v>
                </c:pt>
                <c:pt idx="1473">
                  <c:v>1228.8499999999999</c:v>
                </c:pt>
                <c:pt idx="1474">
                  <c:v>1259.31</c:v>
                </c:pt>
                <c:pt idx="1475">
                  <c:v>1274.93</c:v>
                </c:pt>
                <c:pt idx="1476">
                  <c:v>1294.46</c:v>
                </c:pt>
                <c:pt idx="1477">
                  <c:v>1309.27</c:v>
                </c:pt>
                <c:pt idx="1478">
                  <c:v>1311.22</c:v>
                </c:pt>
                <c:pt idx="1479">
                  <c:v>1299.52</c:v>
                </c:pt>
                <c:pt idx="1480">
                  <c:v>1327.97</c:v>
                </c:pt>
                <c:pt idx="1481">
                  <c:v>1330</c:v>
                </c:pt>
                <c:pt idx="1482">
                  <c:v>1284.69</c:v>
                </c:pt>
                <c:pt idx="1483">
                  <c:v>1310.1199999999999</c:v>
                </c:pt>
                <c:pt idx="1484">
                  <c:v>1302.72</c:v>
                </c:pt>
                <c:pt idx="1485">
                  <c:v>1305</c:v>
                </c:pt>
                <c:pt idx="1486">
                  <c:v>1291.26</c:v>
                </c:pt>
                <c:pt idx="1487">
                  <c:v>1316.59</c:v>
                </c:pt>
                <c:pt idx="1488">
                  <c:v>1320.17</c:v>
                </c:pt>
                <c:pt idx="1489">
                  <c:v>1317.35</c:v>
                </c:pt>
                <c:pt idx="1490">
                  <c:v>1314.84</c:v>
                </c:pt>
                <c:pt idx="1491">
                  <c:v>1289.6300000000001</c:v>
                </c:pt>
                <c:pt idx="1492">
                  <c:v>1298.21</c:v>
                </c:pt>
                <c:pt idx="1493">
                  <c:v>1301.44</c:v>
                </c:pt>
                <c:pt idx="1494">
                  <c:v>1287.81</c:v>
                </c:pt>
                <c:pt idx="1495">
                  <c:v>1311.7</c:v>
                </c:pt>
                <c:pt idx="1496">
                  <c:v>1320.37</c:v>
                </c:pt>
                <c:pt idx="1497">
                  <c:v>1319.75</c:v>
                </c:pt>
                <c:pt idx="1498">
                  <c:v>1300.47</c:v>
                </c:pt>
                <c:pt idx="1499">
                  <c:v>1282.92</c:v>
                </c:pt>
                <c:pt idx="1500">
                  <c:v>1284.33</c:v>
                </c:pt>
                <c:pt idx="1501">
                  <c:v>1292.0999999999999</c:v>
                </c:pt>
                <c:pt idx="1502">
                  <c:v>1293.8699999999999</c:v>
                </c:pt>
                <c:pt idx="1503">
                  <c:v>1278.3399999999999</c:v>
                </c:pt>
                <c:pt idx="1504">
                  <c:v>1287.3399999999999</c:v>
                </c:pt>
                <c:pt idx="1505">
                  <c:v>1296.05</c:v>
                </c:pt>
                <c:pt idx="1506">
                  <c:v>1287.5999999999999</c:v>
                </c:pt>
                <c:pt idx="1507">
                  <c:v>1289.0899999999999</c:v>
                </c:pt>
                <c:pt idx="1508">
                  <c:v>1295.19</c:v>
                </c:pt>
                <c:pt idx="1509">
                  <c:v>1287</c:v>
                </c:pt>
                <c:pt idx="1510">
                  <c:v>1285.96</c:v>
                </c:pt>
                <c:pt idx="1511">
                  <c:v>1283.8599999999999</c:v>
                </c:pt>
                <c:pt idx="1512">
                  <c:v>1281.02</c:v>
                </c:pt>
                <c:pt idx="1513">
                  <c:v>1280.3800000000001</c:v>
                </c:pt>
                <c:pt idx="1514">
                  <c:v>1284.17</c:v>
                </c:pt>
                <c:pt idx="1515">
                  <c:v>1279.81</c:v>
                </c:pt>
                <c:pt idx="1516">
                  <c:v>1256.76</c:v>
                </c:pt>
                <c:pt idx="1517">
                  <c:v>1261.73</c:v>
                </c:pt>
                <c:pt idx="1518">
                  <c:v>1254.77</c:v>
                </c:pt>
                <c:pt idx="1519">
                  <c:v>1251.51</c:v>
                </c:pt>
                <c:pt idx="1520">
                  <c:v>1226.18</c:v>
                </c:pt>
                <c:pt idx="1521">
                  <c:v>1212.3800000000001</c:v>
                </c:pt>
                <c:pt idx="1522">
                  <c:v>1202.52</c:v>
                </c:pt>
                <c:pt idx="1523">
                  <c:v>1200.2</c:v>
                </c:pt>
                <c:pt idx="1524">
                  <c:v>1218.6300000000001</c:v>
                </c:pt>
                <c:pt idx="1525">
                  <c:v>1218.81</c:v>
                </c:pt>
                <c:pt idx="1526">
                  <c:v>1206.68</c:v>
                </c:pt>
                <c:pt idx="1527">
                  <c:v>1191.98</c:v>
                </c:pt>
                <c:pt idx="1528">
                  <c:v>1203.75</c:v>
                </c:pt>
                <c:pt idx="1529">
                  <c:v>1209.1099999999999</c:v>
                </c:pt>
                <c:pt idx="1530">
                  <c:v>1202.6199999999999</c:v>
                </c:pt>
                <c:pt idx="1531">
                  <c:v>1214.56</c:v>
                </c:pt>
                <c:pt idx="1532">
                  <c:v>1193.95</c:v>
                </c:pt>
                <c:pt idx="1533">
                  <c:v>1208.23</c:v>
                </c:pt>
                <c:pt idx="1534">
                  <c:v>1225.4000000000001</c:v>
                </c:pt>
                <c:pt idx="1535">
                  <c:v>1218.8900000000001</c:v>
                </c:pt>
                <c:pt idx="1536">
                  <c:v>1225.1300000000001</c:v>
                </c:pt>
                <c:pt idx="1537">
                  <c:v>1230.02</c:v>
                </c:pt>
                <c:pt idx="1538">
                  <c:v>1223.02</c:v>
                </c:pt>
                <c:pt idx="1539">
                  <c:v>1211.95</c:v>
                </c:pt>
                <c:pt idx="1540">
                  <c:v>1204.42</c:v>
                </c:pt>
                <c:pt idx="1541">
                  <c:v>1200.4000000000001</c:v>
                </c:pt>
                <c:pt idx="1542">
                  <c:v>1175.8699999999999</c:v>
                </c:pt>
                <c:pt idx="1543">
                  <c:v>1200.6300000000001</c:v>
                </c:pt>
                <c:pt idx="1544">
                  <c:v>1197.81</c:v>
                </c:pt>
                <c:pt idx="1545">
                  <c:v>1175.98</c:v>
                </c:pt>
                <c:pt idx="1546">
                  <c:v>1153.3699999999999</c:v>
                </c:pt>
                <c:pt idx="1547">
                  <c:v>1152.93</c:v>
                </c:pt>
                <c:pt idx="1548">
                  <c:v>1142.47</c:v>
                </c:pt>
                <c:pt idx="1549">
                  <c:v>1143.8599999999999</c:v>
                </c:pt>
                <c:pt idx="1550">
                  <c:v>1149.69</c:v>
                </c:pt>
                <c:pt idx="1551">
                  <c:v>1161.74</c:v>
                </c:pt>
                <c:pt idx="1552">
                  <c:v>1156.1600000000001</c:v>
                </c:pt>
                <c:pt idx="1553">
                  <c:v>1157.57</c:v>
                </c:pt>
                <c:pt idx="1554">
                  <c:v>1144.97</c:v>
                </c:pt>
                <c:pt idx="1555">
                  <c:v>1139.82</c:v>
                </c:pt>
                <c:pt idx="1556">
                  <c:v>1156.1400000000001</c:v>
                </c:pt>
                <c:pt idx="1557">
                  <c:v>1154.3</c:v>
                </c:pt>
                <c:pt idx="1558">
                  <c:v>1139.6600000000001</c:v>
                </c:pt>
                <c:pt idx="1559">
                  <c:v>1131.29</c:v>
                </c:pt>
                <c:pt idx="1560">
                  <c:v>1137.51</c:v>
                </c:pt>
                <c:pt idx="1561">
                  <c:v>1151.5899999999999</c:v>
                </c:pt>
                <c:pt idx="1562">
                  <c:v>1160.73</c:v>
                </c:pt>
                <c:pt idx="1563">
                  <c:v>1176.0899999999999</c:v>
                </c:pt>
                <c:pt idx="1564">
                  <c:v>1167.03</c:v>
                </c:pt>
                <c:pt idx="1565">
                  <c:v>1158.48</c:v>
                </c:pt>
                <c:pt idx="1566">
                  <c:v>1146.57</c:v>
                </c:pt>
                <c:pt idx="1567">
                  <c:v>1150.56</c:v>
                </c:pt>
                <c:pt idx="1568">
                  <c:v>1153.73</c:v>
                </c:pt>
                <c:pt idx="1569">
                  <c:v>1166.44</c:v>
                </c:pt>
                <c:pt idx="1570">
                  <c:v>1166.3</c:v>
                </c:pt>
                <c:pt idx="1571">
                  <c:v>1186.1099999999999</c:v>
                </c:pt>
                <c:pt idx="1572">
                  <c:v>1181.4000000000001</c:v>
                </c:pt>
                <c:pt idx="1573">
                  <c:v>1188.29</c:v>
                </c:pt>
                <c:pt idx="1574">
                  <c:v>1185.1500000000001</c:v>
                </c:pt>
                <c:pt idx="1575">
                  <c:v>1158.3499999999999</c:v>
                </c:pt>
                <c:pt idx="1576">
                  <c:v>1166.07</c:v>
                </c:pt>
                <c:pt idx="1577">
                  <c:v>1168.98</c:v>
                </c:pt>
                <c:pt idx="1578">
                  <c:v>1175.28</c:v>
                </c:pt>
                <c:pt idx="1579">
                  <c:v>1200.8699999999999</c:v>
                </c:pt>
                <c:pt idx="1580">
                  <c:v>1214.22</c:v>
                </c:pt>
                <c:pt idx="1581">
                  <c:v>1215.3399999999999</c:v>
                </c:pt>
                <c:pt idx="1582">
                  <c:v>1220.1400000000001</c:v>
                </c:pt>
                <c:pt idx="1583">
                  <c:v>1211.29</c:v>
                </c:pt>
                <c:pt idx="1584">
                  <c:v>1205.6099999999999</c:v>
                </c:pt>
                <c:pt idx="1585">
                  <c:v>1209.24</c:v>
                </c:pt>
                <c:pt idx="1586">
                  <c:v>1196.3900000000001</c:v>
                </c:pt>
                <c:pt idx="1587">
                  <c:v>1206.1600000000001</c:v>
                </c:pt>
                <c:pt idx="1588">
                  <c:v>1202.33</c:v>
                </c:pt>
                <c:pt idx="1589">
                  <c:v>1210.4000000000001</c:v>
                </c:pt>
                <c:pt idx="1590">
                  <c:v>1202.5</c:v>
                </c:pt>
                <c:pt idx="1591">
                  <c:v>1212.6600000000001</c:v>
                </c:pt>
                <c:pt idx="1592">
                  <c:v>1196.83</c:v>
                </c:pt>
                <c:pt idx="1593">
                  <c:v>1168.17</c:v>
                </c:pt>
                <c:pt idx="1594">
                  <c:v>1172.71</c:v>
                </c:pt>
                <c:pt idx="1595">
                  <c:v>1173.82</c:v>
                </c:pt>
                <c:pt idx="1596">
                  <c:v>1184.81</c:v>
                </c:pt>
                <c:pt idx="1597">
                  <c:v>1194.22</c:v>
                </c:pt>
                <c:pt idx="1598">
                  <c:v>1207.82</c:v>
                </c:pt>
                <c:pt idx="1599">
                  <c:v>1188.9100000000001</c:v>
                </c:pt>
                <c:pt idx="1600">
                  <c:v>1193.3499999999999</c:v>
                </c:pt>
                <c:pt idx="1601">
                  <c:v>1186.93</c:v>
                </c:pt>
                <c:pt idx="1602">
                  <c:v>1200.1600000000001</c:v>
                </c:pt>
                <c:pt idx="1603">
                  <c:v>1218.5999999999999</c:v>
                </c:pt>
                <c:pt idx="1604">
                  <c:v>1224.31</c:v>
                </c:pt>
                <c:pt idx="1605">
                  <c:v>1220.42</c:v>
                </c:pt>
                <c:pt idx="1606">
                  <c:v>1233.49</c:v>
                </c:pt>
                <c:pt idx="1607">
                  <c:v>1236.1400000000001</c:v>
                </c:pt>
                <c:pt idx="1608">
                  <c:v>1229.81</c:v>
                </c:pt>
                <c:pt idx="1609">
                  <c:v>1241.3499999999999</c:v>
                </c:pt>
                <c:pt idx="1610">
                  <c:v>1247.27</c:v>
                </c:pt>
                <c:pt idx="1611">
                  <c:v>1254.3900000000001</c:v>
                </c:pt>
                <c:pt idx="1612">
                  <c:v>1263.23</c:v>
                </c:pt>
                <c:pt idx="1613">
                  <c:v>1251.9000000000001</c:v>
                </c:pt>
                <c:pt idx="1614">
                  <c:v>1266.8</c:v>
                </c:pt>
                <c:pt idx="1615">
                  <c:v>1275.56</c:v>
                </c:pt>
                <c:pt idx="1616">
                  <c:v>1273.44</c:v>
                </c:pt>
                <c:pt idx="1617">
                  <c:v>1261.92</c:v>
                </c:pt>
                <c:pt idx="1618">
                  <c:v>1271.8800000000001</c:v>
                </c:pt>
                <c:pt idx="1619">
                  <c:v>1257.77</c:v>
                </c:pt>
                <c:pt idx="1620">
                  <c:v>1251.6400000000001</c:v>
                </c:pt>
                <c:pt idx="1621">
                  <c:v>1252.4000000000001</c:v>
                </c:pt>
                <c:pt idx="1622">
                  <c:v>1270.24</c:v>
                </c:pt>
                <c:pt idx="1623">
                  <c:v>1265.82</c:v>
                </c:pt>
                <c:pt idx="1624">
                  <c:v>1261.05</c:v>
                </c:pt>
                <c:pt idx="1625">
                  <c:v>1260.5999999999999</c:v>
                </c:pt>
                <c:pt idx="1626">
                  <c:v>1269.3399999999999</c:v>
                </c:pt>
                <c:pt idx="1627">
                  <c:v>1289.6600000000001</c:v>
                </c:pt>
                <c:pt idx="1628">
                  <c:v>1286.93</c:v>
                </c:pt>
                <c:pt idx="1629">
                  <c:v>1283.3399999999999</c:v>
                </c:pt>
                <c:pt idx="1630">
                  <c:v>1297.27</c:v>
                </c:pt>
                <c:pt idx="1631">
                  <c:v>1283.6199999999999</c:v>
                </c:pt>
                <c:pt idx="1632">
                  <c:v>1313.81</c:v>
                </c:pt>
                <c:pt idx="1633">
                  <c:v>1303.19</c:v>
                </c:pt>
                <c:pt idx="1634">
                  <c:v>1299.71</c:v>
                </c:pt>
                <c:pt idx="1635">
                  <c:v>1298.93</c:v>
                </c:pt>
                <c:pt idx="1636">
                  <c:v>1285.6600000000001</c:v>
                </c:pt>
                <c:pt idx="1637">
                  <c:v>1295.8599999999999</c:v>
                </c:pt>
                <c:pt idx="1638">
                  <c:v>1292.3699999999999</c:v>
                </c:pt>
                <c:pt idx="1639">
                  <c:v>1296.95</c:v>
                </c:pt>
                <c:pt idx="1640">
                  <c:v>1270.3499999999999</c:v>
                </c:pt>
                <c:pt idx="1641">
                  <c:v>1282.79</c:v>
                </c:pt>
                <c:pt idx="1642">
                  <c:v>1302.03</c:v>
                </c:pt>
                <c:pt idx="1643">
                  <c:v>1292.28</c:v>
                </c:pt>
                <c:pt idx="1644">
                  <c:v>1296.68</c:v>
                </c:pt>
                <c:pt idx="1645">
                  <c:v>1303.19</c:v>
                </c:pt>
                <c:pt idx="1646">
                  <c:v>1326.31</c:v>
                </c:pt>
                <c:pt idx="1647">
                  <c:v>1326.04</c:v>
                </c:pt>
                <c:pt idx="1648">
                  <c:v>1326.62</c:v>
                </c:pt>
                <c:pt idx="1649">
                  <c:v>1323.43</c:v>
                </c:pt>
                <c:pt idx="1650">
                  <c:v>1326.25</c:v>
                </c:pt>
                <c:pt idx="1651">
                  <c:v>1326.59</c:v>
                </c:pt>
                <c:pt idx="1652">
                  <c:v>1327.82</c:v>
                </c:pt>
                <c:pt idx="1653">
                  <c:v>1338.32</c:v>
                </c:pt>
                <c:pt idx="1654">
                  <c:v>1340.3</c:v>
                </c:pt>
                <c:pt idx="1655">
                  <c:v>1337.93</c:v>
                </c:pt>
                <c:pt idx="1656">
                  <c:v>1330.65</c:v>
                </c:pt>
                <c:pt idx="1657">
                  <c:v>1332.97</c:v>
                </c:pt>
                <c:pt idx="1658">
                  <c:v>1309.18</c:v>
                </c:pt>
                <c:pt idx="1659">
                  <c:v>1314.41</c:v>
                </c:pt>
                <c:pt idx="1660">
                  <c:v>1315.12</c:v>
                </c:pt>
                <c:pt idx="1661">
                  <c:v>1298.1600000000001</c:v>
                </c:pt>
                <c:pt idx="1662">
                  <c:v>1291.19</c:v>
                </c:pt>
                <c:pt idx="1663">
                  <c:v>1305.3499999999999</c:v>
                </c:pt>
                <c:pt idx="1664">
                  <c:v>1307.25</c:v>
                </c:pt>
                <c:pt idx="1665">
                  <c:v>1313.87</c:v>
                </c:pt>
                <c:pt idx="1666">
                  <c:v>1320.79</c:v>
                </c:pt>
                <c:pt idx="1667">
                  <c:v>1330.52</c:v>
                </c:pt>
                <c:pt idx="1668">
                  <c:v>1340.4</c:v>
                </c:pt>
                <c:pt idx="1669">
                  <c:v>1332.09</c:v>
                </c:pt>
                <c:pt idx="1670">
                  <c:v>1326.74</c:v>
                </c:pt>
                <c:pt idx="1671">
                  <c:v>1319.23</c:v>
                </c:pt>
                <c:pt idx="1672">
                  <c:v>1316.25</c:v>
                </c:pt>
                <c:pt idx="1673">
                  <c:v>1300.8399999999999</c:v>
                </c:pt>
                <c:pt idx="1674">
                  <c:v>1311.79</c:v>
                </c:pt>
                <c:pt idx="1675">
                  <c:v>1305.0899999999999</c:v>
                </c:pt>
                <c:pt idx="1676">
                  <c:v>1306.25</c:v>
                </c:pt>
                <c:pt idx="1677">
                  <c:v>1312.05</c:v>
                </c:pt>
                <c:pt idx="1678">
                  <c:v>1306.2</c:v>
                </c:pt>
                <c:pt idx="1679">
                  <c:v>1296.06</c:v>
                </c:pt>
                <c:pt idx="1680">
                  <c:v>1296.5999999999999</c:v>
                </c:pt>
                <c:pt idx="1681">
                  <c:v>1315.12</c:v>
                </c:pt>
                <c:pt idx="1682">
                  <c:v>1323.64</c:v>
                </c:pt>
                <c:pt idx="1683">
                  <c:v>1339.56</c:v>
                </c:pt>
                <c:pt idx="1684">
                  <c:v>1313.32</c:v>
                </c:pt>
                <c:pt idx="1685">
                  <c:v>1335.53</c:v>
                </c:pt>
                <c:pt idx="1686">
                  <c:v>1342.3</c:v>
                </c:pt>
                <c:pt idx="1687">
                  <c:v>1338.31</c:v>
                </c:pt>
                <c:pt idx="1688">
                  <c:v>1338.24</c:v>
                </c:pt>
                <c:pt idx="1689">
                  <c:v>1342.85</c:v>
                </c:pt>
                <c:pt idx="1690">
                  <c:v>1345.33</c:v>
                </c:pt>
                <c:pt idx="1691">
                  <c:v>1337.19</c:v>
                </c:pt>
                <c:pt idx="1692">
                  <c:v>1326.85</c:v>
                </c:pt>
                <c:pt idx="1693">
                  <c:v>1335.96</c:v>
                </c:pt>
                <c:pt idx="1694">
                  <c:v>1348.01</c:v>
                </c:pt>
                <c:pt idx="1695">
                  <c:v>1348.81</c:v>
                </c:pt>
                <c:pt idx="1696">
                  <c:v>1356.65</c:v>
                </c:pt>
                <c:pt idx="1697">
                  <c:v>1361.15</c:v>
                </c:pt>
                <c:pt idx="1698">
                  <c:v>1387.55</c:v>
                </c:pt>
                <c:pt idx="1699">
                  <c:v>1401.33</c:v>
                </c:pt>
                <c:pt idx="1700">
                  <c:v>1391.24</c:v>
                </c:pt>
                <c:pt idx="1701">
                  <c:v>1394.72</c:v>
                </c:pt>
                <c:pt idx="1702">
                  <c:v>1394.14</c:v>
                </c:pt>
                <c:pt idx="1703">
                  <c:v>1397.85</c:v>
                </c:pt>
                <c:pt idx="1704">
                  <c:v>1434.6</c:v>
                </c:pt>
                <c:pt idx="1705">
                  <c:v>1430.6</c:v>
                </c:pt>
                <c:pt idx="1706">
                  <c:v>1429.83</c:v>
                </c:pt>
                <c:pt idx="1707">
                  <c:v>1419.25</c:v>
                </c:pt>
                <c:pt idx="1708">
                  <c:v>1428.13</c:v>
                </c:pt>
                <c:pt idx="1709">
                  <c:v>1434.77</c:v>
                </c:pt>
                <c:pt idx="1710">
                  <c:v>1410.47</c:v>
                </c:pt>
                <c:pt idx="1711">
                  <c:v>1418.03</c:v>
                </c:pt>
                <c:pt idx="1712">
                  <c:v>1409.59</c:v>
                </c:pt>
                <c:pt idx="1713">
                  <c:v>1402.74</c:v>
                </c:pt>
                <c:pt idx="1714">
                  <c:v>1398.67</c:v>
                </c:pt>
                <c:pt idx="1715">
                  <c:v>1402.63</c:v>
                </c:pt>
                <c:pt idx="1716">
                  <c:v>1402.99</c:v>
                </c:pt>
                <c:pt idx="1717">
                  <c:v>1385.7</c:v>
                </c:pt>
                <c:pt idx="1718">
                  <c:v>1379.77</c:v>
                </c:pt>
                <c:pt idx="1719">
                  <c:v>1381.86</c:v>
                </c:pt>
                <c:pt idx="1720">
                  <c:v>1375.18</c:v>
                </c:pt>
                <c:pt idx="1721">
                  <c:v>1378.45</c:v>
                </c:pt>
                <c:pt idx="1722">
                  <c:v>1362.69</c:v>
                </c:pt>
                <c:pt idx="1723">
                  <c:v>1372.64</c:v>
                </c:pt>
                <c:pt idx="1724">
                  <c:v>1369.8</c:v>
                </c:pt>
                <c:pt idx="1725">
                  <c:v>1374.62</c:v>
                </c:pt>
                <c:pt idx="1726">
                  <c:v>1368.38</c:v>
                </c:pt>
                <c:pt idx="1727">
                  <c:v>1355.91</c:v>
                </c:pt>
                <c:pt idx="1728">
                  <c:v>1344.07</c:v>
                </c:pt>
                <c:pt idx="1729">
                  <c:v>1337.1</c:v>
                </c:pt>
                <c:pt idx="1730">
                  <c:v>1327.15</c:v>
                </c:pt>
                <c:pt idx="1731">
                  <c:v>1337.87</c:v>
                </c:pt>
                <c:pt idx="1732">
                  <c:v>1344.37</c:v>
                </c:pt>
                <c:pt idx="1733">
                  <c:v>1348.96</c:v>
                </c:pt>
                <c:pt idx="1734">
                  <c:v>1359.01</c:v>
                </c:pt>
                <c:pt idx="1735">
                  <c:v>1344.51</c:v>
                </c:pt>
                <c:pt idx="1736">
                  <c:v>1350.74</c:v>
                </c:pt>
                <c:pt idx="1737">
                  <c:v>1347.32</c:v>
                </c:pt>
                <c:pt idx="1738">
                  <c:v>1346.98</c:v>
                </c:pt>
                <c:pt idx="1739">
                  <c:v>1350.78</c:v>
                </c:pt>
                <c:pt idx="1740">
                  <c:v>1336.43</c:v>
                </c:pt>
                <c:pt idx="1741">
                  <c:v>1345.86</c:v>
                </c:pt>
                <c:pt idx="1742">
                  <c:v>1364.28</c:v>
                </c:pt>
                <c:pt idx="1743">
                  <c:v>1336</c:v>
                </c:pt>
                <c:pt idx="1744">
                  <c:v>1340.29</c:v>
                </c:pt>
                <c:pt idx="1745">
                  <c:v>1365.38</c:v>
                </c:pt>
                <c:pt idx="1746">
                  <c:v>1363.4</c:v>
                </c:pt>
                <c:pt idx="1747">
                  <c:v>1353.68</c:v>
                </c:pt>
                <c:pt idx="1748">
                  <c:v>1368.65</c:v>
                </c:pt>
                <c:pt idx="1749">
                  <c:v>1385.02</c:v>
                </c:pt>
                <c:pt idx="1750">
                  <c:v>1383.74</c:v>
                </c:pt>
                <c:pt idx="1751">
                  <c:v>1398.1</c:v>
                </c:pt>
                <c:pt idx="1752">
                  <c:v>1392.14</c:v>
                </c:pt>
                <c:pt idx="1753">
                  <c:v>1377.4</c:v>
                </c:pt>
                <c:pt idx="1754">
                  <c:v>1368.4</c:v>
                </c:pt>
                <c:pt idx="1755">
                  <c:v>1371.17</c:v>
                </c:pt>
                <c:pt idx="1756">
                  <c:v>1338.93</c:v>
                </c:pt>
                <c:pt idx="1757">
                  <c:v>1329.67</c:v>
                </c:pt>
                <c:pt idx="1758">
                  <c:v>1320.13</c:v>
                </c:pt>
                <c:pt idx="1759">
                  <c:v>1321.69</c:v>
                </c:pt>
                <c:pt idx="1760">
                  <c:v>1323.03</c:v>
                </c:pt>
                <c:pt idx="1761">
                  <c:v>1319.67</c:v>
                </c:pt>
                <c:pt idx="1762">
                  <c:v>1301.44</c:v>
                </c:pt>
                <c:pt idx="1763">
                  <c:v>1291.99</c:v>
                </c:pt>
                <c:pt idx="1764">
                  <c:v>1283.02</c:v>
                </c:pt>
                <c:pt idx="1765">
                  <c:v>1295.17</c:v>
                </c:pt>
                <c:pt idx="1766">
                  <c:v>1315.68</c:v>
                </c:pt>
                <c:pt idx="1767">
                  <c:v>1300.8599999999999</c:v>
                </c:pt>
                <c:pt idx="1768">
                  <c:v>1285.5899999999999</c:v>
                </c:pt>
                <c:pt idx="1769">
                  <c:v>1273.72</c:v>
                </c:pt>
                <c:pt idx="1770">
                  <c:v>1268.49</c:v>
                </c:pt>
                <c:pt idx="1771">
                  <c:v>1275.6300000000001</c:v>
                </c:pt>
                <c:pt idx="1772">
                  <c:v>1304.02</c:v>
                </c:pt>
                <c:pt idx="1773">
                  <c:v>1317.39</c:v>
                </c:pt>
                <c:pt idx="1774">
                  <c:v>1316.54</c:v>
                </c:pt>
                <c:pt idx="1775">
                  <c:v>1304.81</c:v>
                </c:pt>
                <c:pt idx="1776">
                  <c:v>1303.8900000000001</c:v>
                </c:pt>
                <c:pt idx="1777">
                  <c:v>1293.3499999999999</c:v>
                </c:pt>
                <c:pt idx="1778">
                  <c:v>1267.33</c:v>
                </c:pt>
                <c:pt idx="1779">
                  <c:v>1281.73</c:v>
                </c:pt>
                <c:pt idx="1780">
                  <c:v>1297.83</c:v>
                </c:pt>
                <c:pt idx="1781">
                  <c:v>1304.71</c:v>
                </c:pt>
                <c:pt idx="1782">
                  <c:v>1315.49</c:v>
                </c:pt>
                <c:pt idx="1783">
                  <c:v>1313.73</c:v>
                </c:pt>
                <c:pt idx="1784">
                  <c:v>1306.49</c:v>
                </c:pt>
                <c:pt idx="1785">
                  <c:v>1313.16</c:v>
                </c:pt>
                <c:pt idx="1786">
                  <c:v>1319.16</c:v>
                </c:pt>
                <c:pt idx="1787">
                  <c:v>1309.52</c:v>
                </c:pt>
                <c:pt idx="1788">
                  <c:v>1312.33</c:v>
                </c:pt>
                <c:pt idx="1789">
                  <c:v>1315.87</c:v>
                </c:pt>
                <c:pt idx="1790">
                  <c:v>1328</c:v>
                </c:pt>
                <c:pt idx="1791">
                  <c:v>1324.99</c:v>
                </c:pt>
                <c:pt idx="1792">
                  <c:v>1321.91</c:v>
                </c:pt>
                <c:pt idx="1793">
                  <c:v>1324.03</c:v>
                </c:pt>
                <c:pt idx="1794">
                  <c:v>1334.3</c:v>
                </c:pt>
                <c:pt idx="1795">
                  <c:v>1340.83</c:v>
                </c:pt>
                <c:pt idx="1796">
                  <c:v>1346.17</c:v>
                </c:pt>
                <c:pt idx="1797">
                  <c:v>1342.32</c:v>
                </c:pt>
                <c:pt idx="1798">
                  <c:v>1341.72</c:v>
                </c:pt>
                <c:pt idx="1799">
                  <c:v>1346.1</c:v>
                </c:pt>
                <c:pt idx="1800">
                  <c:v>1352</c:v>
                </c:pt>
                <c:pt idx="1801">
                  <c:v>1339.27</c:v>
                </c:pt>
                <c:pt idx="1802">
                  <c:v>1329.33</c:v>
                </c:pt>
                <c:pt idx="1803">
                  <c:v>1342.43</c:v>
                </c:pt>
                <c:pt idx="1804">
                  <c:v>1349.1</c:v>
                </c:pt>
                <c:pt idx="1805">
                  <c:v>1340.78</c:v>
                </c:pt>
                <c:pt idx="1806">
                  <c:v>1334.19</c:v>
                </c:pt>
                <c:pt idx="1807">
                  <c:v>1310.0899999999999</c:v>
                </c:pt>
                <c:pt idx="1808">
                  <c:v>1305.92</c:v>
                </c:pt>
                <c:pt idx="1809">
                  <c:v>1323</c:v>
                </c:pt>
                <c:pt idx="1810">
                  <c:v>1316.47</c:v>
                </c:pt>
                <c:pt idx="1811">
                  <c:v>1307.6500000000001</c:v>
                </c:pt>
                <c:pt idx="1812">
                  <c:v>1309.1099999999999</c:v>
                </c:pt>
                <c:pt idx="1813">
                  <c:v>1299.56</c:v>
                </c:pt>
                <c:pt idx="1814">
                  <c:v>1290.44</c:v>
                </c:pt>
                <c:pt idx="1815">
                  <c:v>1278.78</c:v>
                </c:pt>
                <c:pt idx="1816">
                  <c:v>1268.58</c:v>
                </c:pt>
                <c:pt idx="1817">
                  <c:v>1268.6500000000001</c:v>
                </c:pt>
                <c:pt idx="1818">
                  <c:v>1264.1400000000001</c:v>
                </c:pt>
                <c:pt idx="1819">
                  <c:v>1265.17</c:v>
                </c:pt>
                <c:pt idx="1820">
                  <c:v>1265.8399999999999</c:v>
                </c:pt>
                <c:pt idx="1821">
                  <c:v>1231</c:v>
                </c:pt>
                <c:pt idx="1822">
                  <c:v>1222.18</c:v>
                </c:pt>
                <c:pt idx="1823">
                  <c:v>1190.93</c:v>
                </c:pt>
                <c:pt idx="1824">
                  <c:v>1187.8599999999999</c:v>
                </c:pt>
                <c:pt idx="1825">
                  <c:v>1200.24</c:v>
                </c:pt>
                <c:pt idx="1826">
                  <c:v>1214.43</c:v>
                </c:pt>
                <c:pt idx="1827">
                  <c:v>1223.21</c:v>
                </c:pt>
                <c:pt idx="1828">
                  <c:v>1220.0999999999999</c:v>
                </c:pt>
                <c:pt idx="1829">
                  <c:v>1226.9000000000001</c:v>
                </c:pt>
                <c:pt idx="1830">
                  <c:v>1206.33</c:v>
                </c:pt>
                <c:pt idx="1831">
                  <c:v>1215.3399999999999</c:v>
                </c:pt>
                <c:pt idx="1832">
                  <c:v>1218.58</c:v>
                </c:pt>
                <c:pt idx="1833">
                  <c:v>1208.1099999999999</c:v>
                </c:pt>
                <c:pt idx="1834">
                  <c:v>1211.98</c:v>
                </c:pt>
                <c:pt idx="1835">
                  <c:v>1232.18</c:v>
                </c:pt>
                <c:pt idx="1836">
                  <c:v>1251.54</c:v>
                </c:pt>
                <c:pt idx="1837">
                  <c:v>1247.28</c:v>
                </c:pt>
                <c:pt idx="1838">
                  <c:v>1236.0899999999999</c:v>
                </c:pt>
                <c:pt idx="1839">
                  <c:v>1233.1500000000001</c:v>
                </c:pt>
                <c:pt idx="1840">
                  <c:v>1240.8</c:v>
                </c:pt>
                <c:pt idx="1841">
                  <c:v>1230.18</c:v>
                </c:pt>
                <c:pt idx="1842">
                  <c:v>1226.6400000000001</c:v>
                </c:pt>
                <c:pt idx="1843">
                  <c:v>1245.3</c:v>
                </c:pt>
                <c:pt idx="1844">
                  <c:v>1259.01</c:v>
                </c:pt>
                <c:pt idx="1845">
                  <c:v>1261.31</c:v>
                </c:pt>
                <c:pt idx="1846">
                  <c:v>1269.7</c:v>
                </c:pt>
                <c:pt idx="1847">
                  <c:v>1266.6099999999999</c:v>
                </c:pt>
                <c:pt idx="1848">
                  <c:v>1275.8900000000001</c:v>
                </c:pt>
                <c:pt idx="1849">
                  <c:v>1279.3800000000001</c:v>
                </c:pt>
                <c:pt idx="1850">
                  <c:v>1301.6600000000001</c:v>
                </c:pt>
                <c:pt idx="1851">
                  <c:v>1319.25</c:v>
                </c:pt>
                <c:pt idx="1852">
                  <c:v>1319.17</c:v>
                </c:pt>
                <c:pt idx="1853">
                  <c:v>1321.86</c:v>
                </c:pt>
                <c:pt idx="1854">
                  <c:v>1329.61</c:v>
                </c:pt>
                <c:pt idx="1855">
                  <c:v>1351.09</c:v>
                </c:pt>
                <c:pt idx="1856">
                  <c:v>1352.97</c:v>
                </c:pt>
                <c:pt idx="1857">
                  <c:v>1350.16</c:v>
                </c:pt>
                <c:pt idx="1858">
                  <c:v>1367.91</c:v>
                </c:pt>
                <c:pt idx="1859">
                  <c:v>1367.24</c:v>
                </c:pt>
                <c:pt idx="1860">
                  <c:v>1351.35</c:v>
                </c:pt>
                <c:pt idx="1861">
                  <c:v>1366.4</c:v>
                </c:pt>
                <c:pt idx="1862">
                  <c:v>1358.46</c:v>
                </c:pt>
                <c:pt idx="1863">
                  <c:v>1336.72</c:v>
                </c:pt>
                <c:pt idx="1864">
                  <c:v>1332.64</c:v>
                </c:pt>
                <c:pt idx="1865">
                  <c:v>1339.01</c:v>
                </c:pt>
                <c:pt idx="1866">
                  <c:v>1346.93</c:v>
                </c:pt>
                <c:pt idx="1867">
                  <c:v>1341.16</c:v>
                </c:pt>
                <c:pt idx="1868">
                  <c:v>1324.31</c:v>
                </c:pt>
                <c:pt idx="1869">
                  <c:v>1315.04</c:v>
                </c:pt>
                <c:pt idx="1870">
                  <c:v>1322.38</c:v>
                </c:pt>
                <c:pt idx="1871">
                  <c:v>1315.28</c:v>
                </c:pt>
                <c:pt idx="1872">
                  <c:v>1312.9</c:v>
                </c:pt>
                <c:pt idx="1873">
                  <c:v>1313.12</c:v>
                </c:pt>
                <c:pt idx="1874">
                  <c:v>1304.4100000000001</c:v>
                </c:pt>
                <c:pt idx="1875">
                  <c:v>1321.27</c:v>
                </c:pt>
                <c:pt idx="1876">
                  <c:v>1318.29</c:v>
                </c:pt>
                <c:pt idx="1877">
                  <c:v>1325.18</c:v>
                </c:pt>
                <c:pt idx="1878">
                  <c:v>1352.76</c:v>
                </c:pt>
                <c:pt idx="1879">
                  <c:v>1360.5</c:v>
                </c:pt>
                <c:pt idx="1880">
                  <c:v>1360.09</c:v>
                </c:pt>
                <c:pt idx="1881">
                  <c:v>1346.93</c:v>
                </c:pt>
                <c:pt idx="1882">
                  <c:v>1365.15</c:v>
                </c:pt>
                <c:pt idx="1883">
                  <c:v>1360.76</c:v>
                </c:pt>
                <c:pt idx="1884">
                  <c:v>1357.38</c:v>
                </c:pt>
                <c:pt idx="1885">
                  <c:v>1354.88</c:v>
                </c:pt>
                <c:pt idx="1886">
                  <c:v>1324.39</c:v>
                </c:pt>
                <c:pt idx="1887">
                  <c:v>1331.86</c:v>
                </c:pt>
                <c:pt idx="1888">
                  <c:v>1338.67</c:v>
                </c:pt>
                <c:pt idx="1889">
                  <c:v>1336.2</c:v>
                </c:pt>
                <c:pt idx="1890">
                  <c:v>1331.12</c:v>
                </c:pt>
                <c:pt idx="1891">
                  <c:v>1335.58</c:v>
                </c:pt>
                <c:pt idx="1892">
                  <c:v>1332.55</c:v>
                </c:pt>
                <c:pt idx="1893">
                  <c:v>1346.12</c:v>
                </c:pt>
                <c:pt idx="1894">
                  <c:v>1348.89</c:v>
                </c:pt>
                <c:pt idx="1895">
                  <c:v>1337.74</c:v>
                </c:pt>
                <c:pt idx="1896">
                  <c:v>1338.62</c:v>
                </c:pt>
                <c:pt idx="1897">
                  <c:v>1340.78</c:v>
                </c:pt>
                <c:pt idx="1898">
                  <c:v>1338.98</c:v>
                </c:pt>
                <c:pt idx="1899">
                  <c:v>1337.9</c:v>
                </c:pt>
                <c:pt idx="1900">
                  <c:v>1356.02</c:v>
                </c:pt>
                <c:pt idx="1901">
                  <c:v>1351.98</c:v>
                </c:pt>
                <c:pt idx="1902">
                  <c:v>1356.75</c:v>
                </c:pt>
                <c:pt idx="1903">
                  <c:v>1370.45</c:v>
                </c:pt>
                <c:pt idx="1904">
                  <c:v>1379.2</c:v>
                </c:pt>
                <c:pt idx="1905">
                  <c:v>1375.69</c:v>
                </c:pt>
                <c:pt idx="1906">
                  <c:v>1389.48</c:v>
                </c:pt>
                <c:pt idx="1907">
                  <c:v>1400.3</c:v>
                </c:pt>
                <c:pt idx="1908">
                  <c:v>1402.01</c:v>
                </c:pt>
                <c:pt idx="1909">
                  <c:v>1390.21</c:v>
                </c:pt>
                <c:pt idx="1910">
                  <c:v>1391.89</c:v>
                </c:pt>
                <c:pt idx="1911">
                  <c:v>1391.85</c:v>
                </c:pt>
                <c:pt idx="1912">
                  <c:v>1429.11</c:v>
                </c:pt>
                <c:pt idx="1913">
                  <c:v>1428.84</c:v>
                </c:pt>
                <c:pt idx="1914">
                  <c:v>1426.06</c:v>
                </c:pt>
                <c:pt idx="1915">
                  <c:v>1425.1</c:v>
                </c:pt>
                <c:pt idx="1916">
                  <c:v>1441.75</c:v>
                </c:pt>
                <c:pt idx="1917">
                  <c:v>1423.09</c:v>
                </c:pt>
                <c:pt idx="1918">
                  <c:v>1444.42</c:v>
                </c:pt>
                <c:pt idx="1919">
                  <c:v>1462.96</c:v>
                </c:pt>
                <c:pt idx="1920">
                  <c:v>1431.48</c:v>
                </c:pt>
                <c:pt idx="1921">
                  <c:v>1437.74</c:v>
                </c:pt>
                <c:pt idx="1922">
                  <c:v>1428.3</c:v>
                </c:pt>
                <c:pt idx="1923">
                  <c:v>1403.19</c:v>
                </c:pt>
                <c:pt idx="1924">
                  <c:v>1407.13</c:v>
                </c:pt>
                <c:pt idx="1925">
                  <c:v>1417.8</c:v>
                </c:pt>
                <c:pt idx="1926">
                  <c:v>1435.56</c:v>
                </c:pt>
                <c:pt idx="1927">
                  <c:v>1429.24</c:v>
                </c:pt>
                <c:pt idx="1928">
                  <c:v>1425.15</c:v>
                </c:pt>
                <c:pt idx="1929">
                  <c:v>1422.31</c:v>
                </c:pt>
                <c:pt idx="1930">
                  <c:v>1431.32</c:v>
                </c:pt>
                <c:pt idx="1931">
                  <c:v>1434.01</c:v>
                </c:pt>
                <c:pt idx="1932">
                  <c:v>1423.17</c:v>
                </c:pt>
                <c:pt idx="1933">
                  <c:v>1441.41</c:v>
                </c:pt>
                <c:pt idx="1934">
                  <c:v>1443.02</c:v>
                </c:pt>
                <c:pt idx="1935">
                  <c:v>1450.13</c:v>
                </c:pt>
                <c:pt idx="1936">
                  <c:v>1434.97</c:v>
                </c:pt>
                <c:pt idx="1937">
                  <c:v>1418.33</c:v>
                </c:pt>
                <c:pt idx="1938">
                  <c:v>1402.09</c:v>
                </c:pt>
                <c:pt idx="1939">
                  <c:v>1380.77</c:v>
                </c:pt>
                <c:pt idx="1940">
                  <c:v>1370.14</c:v>
                </c:pt>
                <c:pt idx="1941">
                  <c:v>1366.13</c:v>
                </c:pt>
                <c:pt idx="1942">
                  <c:v>1365.19</c:v>
                </c:pt>
                <c:pt idx="1943">
                  <c:v>1373.87</c:v>
                </c:pt>
                <c:pt idx="1944">
                  <c:v>1357.66</c:v>
                </c:pt>
                <c:pt idx="1945">
                  <c:v>1342.69</c:v>
                </c:pt>
                <c:pt idx="1946">
                  <c:v>1357.41</c:v>
                </c:pt>
                <c:pt idx="1947">
                  <c:v>1351.82</c:v>
                </c:pt>
                <c:pt idx="1948">
                  <c:v>1368.53</c:v>
                </c:pt>
                <c:pt idx="1949">
                  <c:v>1370.27</c:v>
                </c:pt>
                <c:pt idx="1950">
                  <c:v>1373.6</c:v>
                </c:pt>
                <c:pt idx="1951">
                  <c:v>1380.87</c:v>
                </c:pt>
                <c:pt idx="1952">
                  <c:v>1386.42</c:v>
                </c:pt>
                <c:pt idx="1953">
                  <c:v>1389.42</c:v>
                </c:pt>
                <c:pt idx="1954">
                  <c:v>1396.17</c:v>
                </c:pt>
                <c:pt idx="1955">
                  <c:v>1395.44</c:v>
                </c:pt>
                <c:pt idx="1956">
                  <c:v>1390.18</c:v>
                </c:pt>
                <c:pt idx="1957">
                  <c:v>1388.17</c:v>
                </c:pt>
                <c:pt idx="1958">
                  <c:v>1399.67</c:v>
                </c:pt>
                <c:pt idx="1959">
                  <c:v>1403.32</c:v>
                </c:pt>
                <c:pt idx="1960">
                  <c:v>1417.96</c:v>
                </c:pt>
                <c:pt idx="1961">
                  <c:v>1443.96</c:v>
                </c:pt>
                <c:pt idx="1962">
                  <c:v>1437.11</c:v>
                </c:pt>
                <c:pt idx="1963">
                  <c:v>1454.99</c:v>
                </c:pt>
                <c:pt idx="1964">
                  <c:v>1440.99</c:v>
                </c:pt>
                <c:pt idx="1965">
                  <c:v>1442.88</c:v>
                </c:pt>
                <c:pt idx="1966">
                  <c:v>1441.28</c:v>
                </c:pt>
                <c:pt idx="1967">
                  <c:v>1440.63</c:v>
                </c:pt>
                <c:pt idx="1968">
                  <c:v>1446.4</c:v>
                </c:pt>
                <c:pt idx="1969">
                  <c:v>1442.44</c:v>
                </c:pt>
                <c:pt idx="1970">
                  <c:v>1426.49</c:v>
                </c:pt>
                <c:pt idx="1971">
                  <c:v>1403.45</c:v>
                </c:pt>
                <c:pt idx="1972">
                  <c:v>1410.08</c:v>
                </c:pt>
                <c:pt idx="1973">
                  <c:v>1391.64</c:v>
                </c:pt>
                <c:pt idx="1974">
                  <c:v>1396.99</c:v>
                </c:pt>
                <c:pt idx="1975">
                  <c:v>1391.63</c:v>
                </c:pt>
                <c:pt idx="1976">
                  <c:v>1386.28</c:v>
                </c:pt>
                <c:pt idx="1977">
                  <c:v>1378.13</c:v>
                </c:pt>
                <c:pt idx="1978">
                  <c:v>1384.08</c:v>
                </c:pt>
                <c:pt idx="1979">
                  <c:v>1412.31</c:v>
                </c:pt>
                <c:pt idx="1980">
                  <c:v>1406.52</c:v>
                </c:pt>
                <c:pt idx="1981">
                  <c:v>1413.13</c:v>
                </c:pt>
                <c:pt idx="1982">
                  <c:v>1407.71</c:v>
                </c:pt>
                <c:pt idx="1983">
                  <c:v>1430.22</c:v>
                </c:pt>
                <c:pt idx="1984">
                  <c:v>1428.44</c:v>
                </c:pt>
                <c:pt idx="1985">
                  <c:v>1442.94</c:v>
                </c:pt>
                <c:pt idx="1986">
                  <c:v>1451.59</c:v>
                </c:pt>
                <c:pt idx="1987">
                  <c:v>1456.6</c:v>
                </c:pt>
                <c:pt idx="1988">
                  <c:v>1458.69</c:v>
                </c:pt>
                <c:pt idx="1989">
                  <c:v>1455.45</c:v>
                </c:pt>
                <c:pt idx="1990">
                  <c:v>1469.52</c:v>
                </c:pt>
                <c:pt idx="1991">
                  <c:v>1460.01</c:v>
                </c:pt>
                <c:pt idx="1992">
                  <c:v>1446.34</c:v>
                </c:pt>
                <c:pt idx="1993">
                  <c:v>1432.58</c:v>
                </c:pt>
                <c:pt idx="1994">
                  <c:v>1425.08</c:v>
                </c:pt>
                <c:pt idx="1995">
                  <c:v>1426.04</c:v>
                </c:pt>
                <c:pt idx="1996">
                  <c:v>1392.79</c:v>
                </c:pt>
                <c:pt idx="1997">
                  <c:v>1407.2</c:v>
                </c:pt>
                <c:pt idx="1998">
                  <c:v>1411.46</c:v>
                </c:pt>
                <c:pt idx="1999">
                  <c:v>1417.38</c:v>
                </c:pt>
                <c:pt idx="2000">
                  <c:v>1407.65</c:v>
                </c:pt>
                <c:pt idx="2001">
                  <c:v>1392.85</c:v>
                </c:pt>
                <c:pt idx="2002">
                  <c:v>1383.1</c:v>
                </c:pt>
                <c:pt idx="2003">
                  <c:v>1359.52</c:v>
                </c:pt>
                <c:pt idx="2004">
                  <c:v>1362.92</c:v>
                </c:pt>
                <c:pt idx="2005">
                  <c:v>1334.81</c:v>
                </c:pt>
                <c:pt idx="2006">
                  <c:v>1374.13</c:v>
                </c:pt>
                <c:pt idx="2007">
                  <c:v>1385.7</c:v>
                </c:pt>
                <c:pt idx="2008">
                  <c:v>1389.86</c:v>
                </c:pt>
                <c:pt idx="2009">
                  <c:v>1383.82</c:v>
                </c:pt>
                <c:pt idx="2010">
                  <c:v>1392.92</c:v>
                </c:pt>
                <c:pt idx="2011">
                  <c:v>1391.28</c:v>
                </c:pt>
                <c:pt idx="2012">
                  <c:v>1396.76</c:v>
                </c:pt>
                <c:pt idx="2013">
                  <c:v>1408.24</c:v>
                </c:pt>
                <c:pt idx="2014">
                  <c:v>1399.64</c:v>
                </c:pt>
                <c:pt idx="2015">
                  <c:v>1412.77</c:v>
                </c:pt>
                <c:pt idx="2016">
                  <c:v>1413.87</c:v>
                </c:pt>
                <c:pt idx="2017">
                  <c:v>1428.38</c:v>
                </c:pt>
                <c:pt idx="2018">
                  <c:v>1429.63</c:v>
                </c:pt>
                <c:pt idx="2019">
                  <c:v>1427.25</c:v>
                </c:pt>
                <c:pt idx="2020">
                  <c:v>1430.36</c:v>
                </c:pt>
                <c:pt idx="2021">
                  <c:v>1423.51</c:v>
                </c:pt>
                <c:pt idx="2022">
                  <c:v>1394.15</c:v>
                </c:pt>
                <c:pt idx="2023">
                  <c:v>1408.52</c:v>
                </c:pt>
                <c:pt idx="2024">
                  <c:v>1411.97</c:v>
                </c:pt>
                <c:pt idx="2025">
                  <c:v>1394.55</c:v>
                </c:pt>
                <c:pt idx="2026">
                  <c:v>1396.31</c:v>
                </c:pt>
                <c:pt idx="2027">
                  <c:v>1399.21</c:v>
                </c:pt>
                <c:pt idx="2028">
                  <c:v>1409.48</c:v>
                </c:pt>
                <c:pt idx="2029">
                  <c:v>1415.96</c:v>
                </c:pt>
                <c:pt idx="2030">
                  <c:v>1437.98</c:v>
                </c:pt>
                <c:pt idx="2031">
                  <c:v>1431.73</c:v>
                </c:pt>
                <c:pt idx="2032">
                  <c:v>1423.54</c:v>
                </c:pt>
                <c:pt idx="2033">
                  <c:v>1410.36</c:v>
                </c:pt>
                <c:pt idx="2034">
                  <c:v>1415.23</c:v>
                </c:pt>
                <c:pt idx="2035">
                  <c:v>1433.79</c:v>
                </c:pt>
                <c:pt idx="2036">
                  <c:v>1435.3</c:v>
                </c:pt>
                <c:pt idx="2037">
                  <c:v>1436</c:v>
                </c:pt>
                <c:pt idx="2038">
                  <c:v>1432.82</c:v>
                </c:pt>
                <c:pt idx="2039">
                  <c:v>1435.67</c:v>
                </c:pt>
                <c:pt idx="2040">
                  <c:v>1431.82</c:v>
                </c:pt>
                <c:pt idx="2041">
                  <c:v>1427.31</c:v>
                </c:pt>
                <c:pt idx="2042">
                  <c:v>1426.43</c:v>
                </c:pt>
                <c:pt idx="2043">
                  <c:v>1412.09</c:v>
                </c:pt>
                <c:pt idx="2044">
                  <c:v>1402.85</c:v>
                </c:pt>
                <c:pt idx="2045">
                  <c:v>1393.65</c:v>
                </c:pt>
                <c:pt idx="2046">
                  <c:v>1401.42</c:v>
                </c:pt>
                <c:pt idx="2047">
                  <c:v>1400.19</c:v>
                </c:pt>
                <c:pt idx="2048">
                  <c:v>1405.95</c:v>
                </c:pt>
                <c:pt idx="2049">
                  <c:v>1400.76</c:v>
                </c:pt>
                <c:pt idx="2050">
                  <c:v>1408.73</c:v>
                </c:pt>
                <c:pt idx="2051">
                  <c:v>1417.12</c:v>
                </c:pt>
                <c:pt idx="2052">
                  <c:v>1432.7</c:v>
                </c:pt>
                <c:pt idx="2053">
                  <c:v>1436.09</c:v>
                </c:pt>
                <c:pt idx="2054">
                  <c:v>1443.93</c:v>
                </c:pt>
                <c:pt idx="2055">
                  <c:v>1446.14</c:v>
                </c:pt>
                <c:pt idx="2056">
                  <c:v>1461.65</c:v>
                </c:pt>
                <c:pt idx="2057">
                  <c:v>1462.78</c:v>
                </c:pt>
                <c:pt idx="2058">
                  <c:v>1467.93</c:v>
                </c:pt>
                <c:pt idx="2059">
                  <c:v>1459.77</c:v>
                </c:pt>
                <c:pt idx="2060">
                  <c:v>1465.03</c:v>
                </c:pt>
                <c:pt idx="2061">
                  <c:v>1474.8</c:v>
                </c:pt>
                <c:pt idx="2062">
                  <c:v>1473.24</c:v>
                </c:pt>
                <c:pt idx="2063">
                  <c:v>1481.03</c:v>
                </c:pt>
                <c:pt idx="2064">
                  <c:v>1476.49</c:v>
                </c:pt>
                <c:pt idx="2065">
                  <c:v>1476.13</c:v>
                </c:pt>
                <c:pt idx="2066">
                  <c:v>1479.72</c:v>
                </c:pt>
                <c:pt idx="2067">
                  <c:v>1482.07</c:v>
                </c:pt>
                <c:pt idx="2068">
                  <c:v>1482.13</c:v>
                </c:pt>
                <c:pt idx="2069">
                  <c:v>1473.94</c:v>
                </c:pt>
                <c:pt idx="2070">
                  <c:v>1476.38</c:v>
                </c:pt>
                <c:pt idx="2071">
                  <c:v>1479.99</c:v>
                </c:pt>
                <c:pt idx="2072">
                  <c:v>1477.36</c:v>
                </c:pt>
                <c:pt idx="2073">
                  <c:v>1458.57</c:v>
                </c:pt>
                <c:pt idx="2074">
                  <c:v>1444.31</c:v>
                </c:pt>
                <c:pt idx="2075">
                  <c:v>1439.95</c:v>
                </c:pt>
                <c:pt idx="2076">
                  <c:v>1444.75</c:v>
                </c:pt>
                <c:pt idx="2077">
                  <c:v>1446.6</c:v>
                </c:pt>
                <c:pt idx="2078">
                  <c:v>1453.67</c:v>
                </c:pt>
                <c:pt idx="2079">
                  <c:v>1449.45</c:v>
                </c:pt>
                <c:pt idx="2080">
                  <c:v>1449.55</c:v>
                </c:pt>
                <c:pt idx="2081">
                  <c:v>1393.22</c:v>
                </c:pt>
                <c:pt idx="2082">
                  <c:v>1383.47</c:v>
                </c:pt>
                <c:pt idx="2083">
                  <c:v>1356.91</c:v>
                </c:pt>
                <c:pt idx="2084">
                  <c:v>1378.47</c:v>
                </c:pt>
                <c:pt idx="2085">
                  <c:v>1371.09</c:v>
                </c:pt>
                <c:pt idx="2086">
                  <c:v>1395.99</c:v>
                </c:pt>
                <c:pt idx="2087">
                  <c:v>1397.93</c:v>
                </c:pt>
                <c:pt idx="2088">
                  <c:v>1395.36</c:v>
                </c:pt>
                <c:pt idx="2089">
                  <c:v>1398.19</c:v>
                </c:pt>
                <c:pt idx="2090">
                  <c:v>1392.89</c:v>
                </c:pt>
                <c:pt idx="2091">
                  <c:v>1372.11</c:v>
                </c:pt>
                <c:pt idx="2092">
                  <c:v>1375.1</c:v>
                </c:pt>
                <c:pt idx="2093">
                  <c:v>1384.83</c:v>
                </c:pt>
                <c:pt idx="2094">
                  <c:v>1382.53</c:v>
                </c:pt>
                <c:pt idx="2095">
                  <c:v>1384.64</c:v>
                </c:pt>
                <c:pt idx="2096">
                  <c:v>1398.37</c:v>
                </c:pt>
                <c:pt idx="2097">
                  <c:v>1392.06</c:v>
                </c:pt>
                <c:pt idx="2098">
                  <c:v>1397.4</c:v>
                </c:pt>
                <c:pt idx="2099">
                  <c:v>1397.81</c:v>
                </c:pt>
                <c:pt idx="2100">
                  <c:v>1390.45</c:v>
                </c:pt>
                <c:pt idx="2101">
                  <c:v>1382.31</c:v>
                </c:pt>
                <c:pt idx="2102">
                  <c:v>1383.43</c:v>
                </c:pt>
                <c:pt idx="2103">
                  <c:v>1386.2</c:v>
                </c:pt>
                <c:pt idx="2104">
                  <c:v>1380.12</c:v>
                </c:pt>
                <c:pt idx="2105">
                  <c:v>1383.43</c:v>
                </c:pt>
                <c:pt idx="2106">
                  <c:v>1381.64</c:v>
                </c:pt>
                <c:pt idx="2107">
                  <c:v>1402.89</c:v>
                </c:pt>
                <c:pt idx="2108">
                  <c:v>1391.76</c:v>
                </c:pt>
                <c:pt idx="2109">
                  <c:v>1407.89</c:v>
                </c:pt>
                <c:pt idx="2110">
                  <c:v>1418.44</c:v>
                </c:pt>
                <c:pt idx="2111">
                  <c:v>1429.95</c:v>
                </c:pt>
                <c:pt idx="2112">
                  <c:v>1431.08</c:v>
                </c:pt>
                <c:pt idx="2113">
                  <c:v>1428.2</c:v>
                </c:pt>
                <c:pt idx="2114">
                  <c:v>1419.22</c:v>
                </c:pt>
                <c:pt idx="2115">
                  <c:v>1427.37</c:v>
                </c:pt>
                <c:pt idx="2116">
                  <c:v>1433.76</c:v>
                </c:pt>
                <c:pt idx="2117">
                  <c:v>1446.11</c:v>
                </c:pt>
                <c:pt idx="2118">
                  <c:v>1443.74</c:v>
                </c:pt>
                <c:pt idx="2119">
                  <c:v>1442.76</c:v>
                </c:pt>
                <c:pt idx="2120">
                  <c:v>1418.34</c:v>
                </c:pt>
                <c:pt idx="2121">
                  <c:v>1424.29</c:v>
                </c:pt>
                <c:pt idx="2122">
                  <c:v>1425.58</c:v>
                </c:pt>
                <c:pt idx="2123">
                  <c:v>1437.3</c:v>
                </c:pt>
                <c:pt idx="2124">
                  <c:v>1440.51</c:v>
                </c:pt>
                <c:pt idx="2125">
                  <c:v>1442.65</c:v>
                </c:pt>
                <c:pt idx="2126">
                  <c:v>1449.28</c:v>
                </c:pt>
                <c:pt idx="2127">
                  <c:v>1446.16</c:v>
                </c:pt>
                <c:pt idx="2128">
                  <c:v>1450.58</c:v>
                </c:pt>
                <c:pt idx="2129">
                  <c:v>1450.04</c:v>
                </c:pt>
                <c:pt idx="2130">
                  <c:v>1446.3</c:v>
                </c:pt>
                <c:pt idx="2131">
                  <c:v>1449.82</c:v>
                </c:pt>
                <c:pt idx="2132">
                  <c:v>1440.14</c:v>
                </c:pt>
                <c:pt idx="2133">
                  <c:v>1422.09</c:v>
                </c:pt>
                <c:pt idx="2134">
                  <c:v>1431.02</c:v>
                </c:pt>
                <c:pt idx="2135">
                  <c:v>1447.78</c:v>
                </c:pt>
                <c:pt idx="2136">
                  <c:v>1457.79</c:v>
                </c:pt>
                <c:pt idx="2137">
                  <c:v>1444.75</c:v>
                </c:pt>
                <c:pt idx="2138">
                  <c:v>1429.01</c:v>
                </c:pt>
                <c:pt idx="2139">
                  <c:v>1420.78</c:v>
                </c:pt>
                <c:pt idx="2140">
                  <c:v>1427.56</c:v>
                </c:pt>
                <c:pt idx="2141">
                  <c:v>1424.85</c:v>
                </c:pt>
                <c:pt idx="2142">
                  <c:v>1433.5</c:v>
                </c:pt>
                <c:pt idx="2143">
                  <c:v>1441.01</c:v>
                </c:pt>
                <c:pt idx="2144">
                  <c:v>1436.99</c:v>
                </c:pt>
                <c:pt idx="2145">
                  <c:v>1415.21</c:v>
                </c:pt>
                <c:pt idx="2146">
                  <c:v>1418.95</c:v>
                </c:pt>
                <c:pt idx="2147">
                  <c:v>1421.27</c:v>
                </c:pt>
                <c:pt idx="2148">
                  <c:v>1401.61</c:v>
                </c:pt>
                <c:pt idx="2149">
                  <c:v>1395.47</c:v>
                </c:pt>
                <c:pt idx="2150">
                  <c:v>1398.12</c:v>
                </c:pt>
                <c:pt idx="2151">
                  <c:v>1383.16</c:v>
                </c:pt>
                <c:pt idx="2152">
                  <c:v>1380.47</c:v>
                </c:pt>
                <c:pt idx="2153">
                  <c:v>1365.55</c:v>
                </c:pt>
                <c:pt idx="2154">
                  <c:v>1342.44</c:v>
                </c:pt>
                <c:pt idx="2155">
                  <c:v>1311.21</c:v>
                </c:pt>
                <c:pt idx="2156">
                  <c:v>1348.41</c:v>
                </c:pt>
                <c:pt idx="2157">
                  <c:v>1347.13</c:v>
                </c:pt>
                <c:pt idx="2158">
                  <c:v>1366.27</c:v>
                </c:pt>
                <c:pt idx="2159">
                  <c:v>1370.36</c:v>
                </c:pt>
                <c:pt idx="2160">
                  <c:v>1377.04</c:v>
                </c:pt>
                <c:pt idx="2161">
                  <c:v>1389.94</c:v>
                </c:pt>
                <c:pt idx="2162">
                  <c:v>1411.47</c:v>
                </c:pt>
                <c:pt idx="2163">
                  <c:v>1400.05</c:v>
                </c:pt>
                <c:pt idx="2164">
                  <c:v>1411.46</c:v>
                </c:pt>
                <c:pt idx="2165">
                  <c:v>1435.66</c:v>
                </c:pt>
                <c:pt idx="2166">
                  <c:v>1425.96</c:v>
                </c:pt>
                <c:pt idx="2167">
                  <c:v>1423.38</c:v>
                </c:pt>
                <c:pt idx="2168">
                  <c:v>1408.85</c:v>
                </c:pt>
                <c:pt idx="2169">
                  <c:v>1408.96</c:v>
                </c:pt>
                <c:pt idx="2170">
                  <c:v>1417.93</c:v>
                </c:pt>
                <c:pt idx="2171">
                  <c:v>1427.81</c:v>
                </c:pt>
                <c:pt idx="2172">
                  <c:v>1425.65</c:v>
                </c:pt>
                <c:pt idx="2173">
                  <c:v>1411.71</c:v>
                </c:pt>
                <c:pt idx="2174">
                  <c:v>1402.66</c:v>
                </c:pt>
                <c:pt idx="2175">
                  <c:v>1405.37</c:v>
                </c:pt>
                <c:pt idx="2176">
                  <c:v>1423.68</c:v>
                </c:pt>
                <c:pt idx="2177">
                  <c:v>1435.73</c:v>
                </c:pt>
                <c:pt idx="2178">
                  <c:v>1420.77</c:v>
                </c:pt>
                <c:pt idx="2179">
                  <c:v>1433.86</c:v>
                </c:pt>
                <c:pt idx="2180">
                  <c:v>1435.49</c:v>
                </c:pt>
                <c:pt idx="2181">
                  <c:v>1445.42</c:v>
                </c:pt>
                <c:pt idx="2182">
                  <c:v>1456.12</c:v>
                </c:pt>
                <c:pt idx="2183">
                  <c:v>1466.05</c:v>
                </c:pt>
                <c:pt idx="2184">
                  <c:v>1473.32</c:v>
                </c:pt>
                <c:pt idx="2185">
                  <c:v>1473.42</c:v>
                </c:pt>
                <c:pt idx="2186">
                  <c:v>1474.28</c:v>
                </c:pt>
                <c:pt idx="2187">
                  <c:v>1491.72</c:v>
                </c:pt>
                <c:pt idx="2188">
                  <c:v>1464.87</c:v>
                </c:pt>
                <c:pt idx="2189">
                  <c:v>1471.98</c:v>
                </c:pt>
                <c:pt idx="2190">
                  <c:v>1474.68</c:v>
                </c:pt>
                <c:pt idx="2191">
                  <c:v>1451.44</c:v>
                </c:pt>
                <c:pt idx="2192">
                  <c:v>1455.15</c:v>
                </c:pt>
                <c:pt idx="2193">
                  <c:v>1439.3</c:v>
                </c:pt>
                <c:pt idx="2194">
                  <c:v>1420.37</c:v>
                </c:pt>
                <c:pt idx="2195">
                  <c:v>1406.34</c:v>
                </c:pt>
                <c:pt idx="2196">
                  <c:v>1382.13</c:v>
                </c:pt>
                <c:pt idx="2197">
                  <c:v>1375.97</c:v>
                </c:pt>
                <c:pt idx="2198">
                  <c:v>1391.43</c:v>
                </c:pt>
                <c:pt idx="2199">
                  <c:v>1381.73</c:v>
                </c:pt>
                <c:pt idx="2200">
                  <c:v>1399.89</c:v>
                </c:pt>
                <c:pt idx="2201">
                  <c:v>1392.02</c:v>
                </c:pt>
                <c:pt idx="2202">
                  <c:v>1384.24</c:v>
                </c:pt>
                <c:pt idx="2203">
                  <c:v>1384.89</c:v>
                </c:pt>
                <c:pt idx="2204">
                  <c:v>1407.44</c:v>
                </c:pt>
                <c:pt idx="2205">
                  <c:v>1378.87</c:v>
                </c:pt>
                <c:pt idx="2206">
                  <c:v>1374.82</c:v>
                </c:pt>
                <c:pt idx="2207">
                  <c:v>1365.29</c:v>
                </c:pt>
                <c:pt idx="2208">
                  <c:v>1384.78</c:v>
                </c:pt>
                <c:pt idx="2209">
                  <c:v>1384.37</c:v>
                </c:pt>
                <c:pt idx="2210">
                  <c:v>1384.51</c:v>
                </c:pt>
                <c:pt idx="2211">
                  <c:v>1409.01</c:v>
                </c:pt>
                <c:pt idx="2212">
                  <c:v>1402.57</c:v>
                </c:pt>
                <c:pt idx="2213">
                  <c:v>1383.13</c:v>
                </c:pt>
                <c:pt idx="2214">
                  <c:v>1388.3</c:v>
                </c:pt>
                <c:pt idx="2215">
                  <c:v>1390.9</c:v>
                </c:pt>
                <c:pt idx="2216">
                  <c:v>1388.08</c:v>
                </c:pt>
                <c:pt idx="2217">
                  <c:v>1393.41</c:v>
                </c:pt>
                <c:pt idx="2218">
                  <c:v>1405.84</c:v>
                </c:pt>
                <c:pt idx="2219">
                  <c:v>1407.16</c:v>
                </c:pt>
                <c:pt idx="2220">
                  <c:v>1423.72</c:v>
                </c:pt>
                <c:pt idx="2221">
                  <c:v>1420.17</c:v>
                </c:pt>
                <c:pt idx="2222">
                  <c:v>1399.2</c:v>
                </c:pt>
                <c:pt idx="2223">
                  <c:v>1396.17</c:v>
                </c:pt>
                <c:pt idx="2224">
                  <c:v>1398.15</c:v>
                </c:pt>
                <c:pt idx="2225">
                  <c:v>1401.46</c:v>
                </c:pt>
                <c:pt idx="2226">
                  <c:v>1427.29</c:v>
                </c:pt>
                <c:pt idx="2227">
                  <c:v>1433.93</c:v>
                </c:pt>
                <c:pt idx="2228">
                  <c:v>1420.76</c:v>
                </c:pt>
                <c:pt idx="2229">
                  <c:v>1432.33</c:v>
                </c:pt>
                <c:pt idx="2230">
                  <c:v>1434.63</c:v>
                </c:pt>
                <c:pt idx="2231">
                  <c:v>1448.87</c:v>
                </c:pt>
                <c:pt idx="2232">
                  <c:v>1444.59</c:v>
                </c:pt>
                <c:pt idx="2233">
                  <c:v>1477.77</c:v>
                </c:pt>
                <c:pt idx="2234">
                  <c:v>1497.01</c:v>
                </c:pt>
                <c:pt idx="2235">
                  <c:v>1489.16</c:v>
                </c:pt>
                <c:pt idx="2236">
                  <c:v>1474.17</c:v>
                </c:pt>
                <c:pt idx="2237">
                  <c:v>1472.9</c:v>
                </c:pt>
                <c:pt idx="2238">
                  <c:v>1473.35</c:v>
                </c:pt>
                <c:pt idx="2239">
                  <c:v>1485.73</c:v>
                </c:pt>
                <c:pt idx="2240">
                  <c:v>1491.39</c:v>
                </c:pt>
                <c:pt idx="2241">
                  <c:v>1500.36</c:v>
                </c:pt>
                <c:pt idx="2242">
                  <c:v>1504.63</c:v>
                </c:pt>
                <c:pt idx="2243">
                  <c:v>1504.22</c:v>
                </c:pt>
                <c:pt idx="2244">
                  <c:v>1496.11</c:v>
                </c:pt>
                <c:pt idx="2245">
                  <c:v>1499.21</c:v>
                </c:pt>
                <c:pt idx="2246">
                  <c:v>1488.17</c:v>
                </c:pt>
                <c:pt idx="2247">
                  <c:v>1483.66</c:v>
                </c:pt>
                <c:pt idx="2248">
                  <c:v>1505.82</c:v>
                </c:pt>
                <c:pt idx="2249">
                  <c:v>1517.48</c:v>
                </c:pt>
                <c:pt idx="2250">
                  <c:v>1498.25</c:v>
                </c:pt>
                <c:pt idx="2251">
                  <c:v>1479.95</c:v>
                </c:pt>
                <c:pt idx="2252">
                  <c:v>1486.44</c:v>
                </c:pt>
                <c:pt idx="2253">
                  <c:v>1497.2</c:v>
                </c:pt>
                <c:pt idx="2254">
                  <c:v>1515.72</c:v>
                </c:pt>
                <c:pt idx="2255">
                  <c:v>1515.81</c:v>
                </c:pt>
                <c:pt idx="2256">
                  <c:v>1510.23</c:v>
                </c:pt>
                <c:pt idx="2257">
                  <c:v>1507.98</c:v>
                </c:pt>
                <c:pt idx="2258">
                  <c:v>1525.08</c:v>
                </c:pt>
                <c:pt idx="2259">
                  <c:v>1528.51</c:v>
                </c:pt>
                <c:pt idx="2260">
                  <c:v>1529.01</c:v>
                </c:pt>
                <c:pt idx="2261">
                  <c:v>1534.15</c:v>
                </c:pt>
                <c:pt idx="2262">
                  <c:v>1526.02</c:v>
                </c:pt>
                <c:pt idx="2263">
                  <c:v>1509.27</c:v>
                </c:pt>
                <c:pt idx="2264">
                  <c:v>1497.16</c:v>
                </c:pt>
                <c:pt idx="2265">
                  <c:v>1508.55</c:v>
                </c:pt>
                <c:pt idx="2266">
                  <c:v>1512.07</c:v>
                </c:pt>
                <c:pt idx="2267">
                  <c:v>1527.14</c:v>
                </c:pt>
                <c:pt idx="2268">
                  <c:v>1534.87</c:v>
                </c:pt>
                <c:pt idx="2269">
                  <c:v>1537.4</c:v>
                </c:pt>
                <c:pt idx="2270">
                  <c:v>1532.48</c:v>
                </c:pt>
                <c:pt idx="2271">
                  <c:v>1540.88</c:v>
                </c:pt>
                <c:pt idx="2272">
                  <c:v>1539.45</c:v>
                </c:pt>
                <c:pt idx="2273">
                  <c:v>1548.32</c:v>
                </c:pt>
                <c:pt idx="2274">
                  <c:v>1540.74</c:v>
                </c:pt>
                <c:pt idx="2275">
                  <c:v>1554.8</c:v>
                </c:pt>
                <c:pt idx="2276">
                  <c:v>1563.6</c:v>
                </c:pt>
                <c:pt idx="2277">
                  <c:v>1551.75</c:v>
                </c:pt>
                <c:pt idx="2278">
                  <c:v>1555.79</c:v>
                </c:pt>
                <c:pt idx="2279">
                  <c:v>1563.65</c:v>
                </c:pt>
                <c:pt idx="2280">
                  <c:v>1546.28</c:v>
                </c:pt>
                <c:pt idx="2281">
                  <c:v>1545.25</c:v>
                </c:pt>
                <c:pt idx="2282">
                  <c:v>1556.15</c:v>
                </c:pt>
                <c:pt idx="2283">
                  <c:v>1550.28</c:v>
                </c:pt>
                <c:pt idx="2284">
                  <c:v>1534.89</c:v>
                </c:pt>
                <c:pt idx="2285">
                  <c:v>1525.62</c:v>
                </c:pt>
                <c:pt idx="2286">
                  <c:v>1526.97</c:v>
                </c:pt>
                <c:pt idx="2287">
                  <c:v>1531.46</c:v>
                </c:pt>
                <c:pt idx="2288">
                  <c:v>1526.07</c:v>
                </c:pt>
                <c:pt idx="2289">
                  <c:v>1513.11</c:v>
                </c:pt>
                <c:pt idx="2290">
                  <c:v>1530.01</c:v>
                </c:pt>
                <c:pt idx="2291">
                  <c:v>1551.53</c:v>
                </c:pt>
                <c:pt idx="2292">
                  <c:v>1540.5</c:v>
                </c:pt>
                <c:pt idx="2293">
                  <c:v>1539.52</c:v>
                </c:pt>
                <c:pt idx="2294">
                  <c:v>1525.83</c:v>
                </c:pt>
                <c:pt idx="2295">
                  <c:v>1526.88</c:v>
                </c:pt>
                <c:pt idx="2296">
                  <c:v>1521.35</c:v>
                </c:pt>
                <c:pt idx="2297">
                  <c:v>1534.78</c:v>
                </c:pt>
                <c:pt idx="2298">
                  <c:v>1535.2</c:v>
                </c:pt>
                <c:pt idx="2299">
                  <c:v>1520.12</c:v>
                </c:pt>
                <c:pt idx="2300">
                  <c:v>1532.94</c:v>
                </c:pt>
                <c:pt idx="2301">
                  <c:v>1529.64</c:v>
                </c:pt>
                <c:pt idx="2302">
                  <c:v>1508.5</c:v>
                </c:pt>
                <c:pt idx="2303">
                  <c:v>1533.18</c:v>
                </c:pt>
                <c:pt idx="2304">
                  <c:v>1526.24</c:v>
                </c:pt>
                <c:pt idx="2305">
                  <c:v>1520.73</c:v>
                </c:pt>
                <c:pt idx="2306">
                  <c:v>1530.06</c:v>
                </c:pt>
                <c:pt idx="2307">
                  <c:v>1517.41</c:v>
                </c:pt>
                <c:pt idx="2308">
                  <c:v>1524.58</c:v>
                </c:pt>
                <c:pt idx="2309">
                  <c:v>1526.76</c:v>
                </c:pt>
                <c:pt idx="2310">
                  <c:v>1505.97</c:v>
                </c:pt>
                <c:pt idx="2311">
                  <c:v>1493.89</c:v>
                </c:pt>
                <c:pt idx="2312">
                  <c:v>1486.16</c:v>
                </c:pt>
                <c:pt idx="2313">
                  <c:v>1507.73</c:v>
                </c:pt>
                <c:pt idx="2314">
                  <c:v>1511.19</c:v>
                </c:pt>
                <c:pt idx="2315">
                  <c:v>1485.35</c:v>
                </c:pt>
                <c:pt idx="2316">
                  <c:v>1467.54</c:v>
                </c:pt>
                <c:pt idx="2317">
                  <c:v>1484.02</c:v>
                </c:pt>
                <c:pt idx="2318">
                  <c:v>1486.84</c:v>
                </c:pt>
                <c:pt idx="2319">
                  <c:v>1470.44</c:v>
                </c:pt>
                <c:pt idx="2320">
                  <c:v>1482.78</c:v>
                </c:pt>
                <c:pt idx="2321">
                  <c:v>1503.81</c:v>
                </c:pt>
                <c:pt idx="2322">
                  <c:v>1513.71</c:v>
                </c:pt>
                <c:pt idx="2323">
                  <c:v>1493.35</c:v>
                </c:pt>
                <c:pt idx="2324">
                  <c:v>1494.28</c:v>
                </c:pt>
                <c:pt idx="2325">
                  <c:v>1513.01</c:v>
                </c:pt>
                <c:pt idx="2326">
                  <c:v>1478.22</c:v>
                </c:pt>
                <c:pt idx="2327">
                  <c:v>1491.87</c:v>
                </c:pt>
                <c:pt idx="2328">
                  <c:v>1499.68</c:v>
                </c:pt>
                <c:pt idx="2329">
                  <c:v>1502.29</c:v>
                </c:pt>
                <c:pt idx="2330">
                  <c:v>1492.88</c:v>
                </c:pt>
                <c:pt idx="2331">
                  <c:v>1473</c:v>
                </c:pt>
                <c:pt idx="2332">
                  <c:v>1469.77</c:v>
                </c:pt>
                <c:pt idx="2333">
                  <c:v>1491.73</c:v>
                </c:pt>
                <c:pt idx="2334">
                  <c:v>1507.18</c:v>
                </c:pt>
                <c:pt idx="2335">
                  <c:v>1522.18</c:v>
                </c:pt>
                <c:pt idx="2336">
                  <c:v>1525.19</c:v>
                </c:pt>
                <c:pt idx="2337">
                  <c:v>1536.9</c:v>
                </c:pt>
                <c:pt idx="2338">
                  <c:v>1561.28</c:v>
                </c:pt>
                <c:pt idx="2339">
                  <c:v>1557.94</c:v>
                </c:pt>
                <c:pt idx="2340">
                  <c:v>1565.9</c:v>
                </c:pt>
                <c:pt idx="2341">
                  <c:v>1577.04</c:v>
                </c:pt>
                <c:pt idx="2342">
                  <c:v>1575.4</c:v>
                </c:pt>
                <c:pt idx="2343">
                  <c:v>1565.53</c:v>
                </c:pt>
                <c:pt idx="2344">
                  <c:v>1566.89</c:v>
                </c:pt>
                <c:pt idx="2345">
                  <c:v>1559.46</c:v>
                </c:pt>
                <c:pt idx="2346">
                  <c:v>1563.3</c:v>
                </c:pt>
                <c:pt idx="2347">
                  <c:v>1560.39</c:v>
                </c:pt>
                <c:pt idx="2348">
                  <c:v>1566.69</c:v>
                </c:pt>
                <c:pt idx="2349">
                  <c:v>1567.87</c:v>
                </c:pt>
                <c:pt idx="2350">
                  <c:v>1582.3</c:v>
                </c:pt>
                <c:pt idx="2351">
                  <c:v>1575.9</c:v>
                </c:pt>
                <c:pt idx="2352">
                  <c:v>1573.32</c:v>
                </c:pt>
                <c:pt idx="2353">
                  <c:v>1572.78</c:v>
                </c:pt>
                <c:pt idx="2354">
                  <c:v>1570.65</c:v>
                </c:pt>
                <c:pt idx="2355">
                  <c:v>1577.52</c:v>
                </c:pt>
                <c:pt idx="2356">
                  <c:v>1576.87</c:v>
                </c:pt>
                <c:pt idx="2357">
                  <c:v>1554.2</c:v>
                </c:pt>
                <c:pt idx="2358">
                  <c:v>1561.88</c:v>
                </c:pt>
                <c:pt idx="2359">
                  <c:v>1558.29</c:v>
                </c:pt>
                <c:pt idx="2360">
                  <c:v>1554.67</c:v>
                </c:pt>
                <c:pt idx="2361">
                  <c:v>1552.28</c:v>
                </c:pt>
                <c:pt idx="2362">
                  <c:v>1550.68</c:v>
                </c:pt>
                <c:pt idx="2363">
                  <c:v>1522.79</c:v>
                </c:pt>
                <c:pt idx="2364">
                  <c:v>1507.91</c:v>
                </c:pt>
                <c:pt idx="2365">
                  <c:v>1438.47</c:v>
                </c:pt>
                <c:pt idx="2366">
                  <c:v>1504.25</c:v>
                </c:pt>
                <c:pt idx="2367">
                  <c:v>1497</c:v>
                </c:pt>
                <c:pt idx="2368">
                  <c:v>1532.06</c:v>
                </c:pt>
                <c:pt idx="2369">
                  <c:v>1539.17</c:v>
                </c:pt>
                <c:pt idx="2370">
                  <c:v>1556.59</c:v>
                </c:pt>
                <c:pt idx="2371">
                  <c:v>1515.52</c:v>
                </c:pt>
                <c:pt idx="2372">
                  <c:v>1522.87</c:v>
                </c:pt>
                <c:pt idx="2373">
                  <c:v>1537.35</c:v>
                </c:pt>
                <c:pt idx="2374">
                  <c:v>1519.61</c:v>
                </c:pt>
                <c:pt idx="2375">
                  <c:v>1507.29</c:v>
                </c:pt>
                <c:pt idx="2376">
                  <c:v>1521.04</c:v>
                </c:pt>
                <c:pt idx="2377">
                  <c:v>1533.09</c:v>
                </c:pt>
                <c:pt idx="2378">
                  <c:v>1524.16</c:v>
                </c:pt>
                <c:pt idx="2379">
                  <c:v>1521.83</c:v>
                </c:pt>
                <c:pt idx="2380">
                  <c:v>1521.41</c:v>
                </c:pt>
                <c:pt idx="2381">
                  <c:v>1522</c:v>
                </c:pt>
                <c:pt idx="2382">
                  <c:v>1523.53</c:v>
                </c:pt>
                <c:pt idx="2383">
                  <c:v>1534.46</c:v>
                </c:pt>
                <c:pt idx="2384">
                  <c:v>1494.87</c:v>
                </c:pt>
                <c:pt idx="2385">
                  <c:v>1495.1</c:v>
                </c:pt>
                <c:pt idx="2386">
                  <c:v>1471.06</c:v>
                </c:pt>
                <c:pt idx="2387">
                  <c:v>1460.22</c:v>
                </c:pt>
                <c:pt idx="2388">
                  <c:v>1445.88</c:v>
                </c:pt>
                <c:pt idx="2389">
                  <c:v>1462.8</c:v>
                </c:pt>
                <c:pt idx="2390">
                  <c:v>1458.27</c:v>
                </c:pt>
                <c:pt idx="2391">
                  <c:v>1476.1</c:v>
                </c:pt>
                <c:pt idx="2392">
                  <c:v>1471.93</c:v>
                </c:pt>
                <c:pt idx="2393">
                  <c:v>1465.67</c:v>
                </c:pt>
                <c:pt idx="2394">
                  <c:v>1478.88</c:v>
                </c:pt>
                <c:pt idx="2395">
                  <c:v>1475.7</c:v>
                </c:pt>
                <c:pt idx="2396">
                  <c:v>1485.73</c:v>
                </c:pt>
                <c:pt idx="2397">
                  <c:v>1475.36</c:v>
                </c:pt>
                <c:pt idx="2398">
                  <c:v>1491.42</c:v>
                </c:pt>
                <c:pt idx="2399">
                  <c:v>1503.69</c:v>
                </c:pt>
                <c:pt idx="2400">
                  <c:v>1483.22</c:v>
                </c:pt>
                <c:pt idx="2401">
                  <c:v>1468.44</c:v>
                </c:pt>
                <c:pt idx="2402">
                  <c:v>1467.91</c:v>
                </c:pt>
                <c:pt idx="2403">
                  <c:v>1477.92</c:v>
                </c:pt>
                <c:pt idx="2404">
                  <c:v>1477.96</c:v>
                </c:pt>
                <c:pt idx="2405">
                  <c:v>1477.63</c:v>
                </c:pt>
                <c:pt idx="2406">
                  <c:v>1477.12</c:v>
                </c:pt>
                <c:pt idx="2407">
                  <c:v>1489.03</c:v>
                </c:pt>
                <c:pt idx="2408">
                  <c:v>1501.68</c:v>
                </c:pt>
                <c:pt idx="2409">
                  <c:v>1495.97</c:v>
                </c:pt>
                <c:pt idx="2410">
                  <c:v>1494.01</c:v>
                </c:pt>
                <c:pt idx="2411">
                  <c:v>1491.15</c:v>
                </c:pt>
                <c:pt idx="2412">
                  <c:v>1496.73</c:v>
                </c:pt>
                <c:pt idx="2413">
                  <c:v>1502.01</c:v>
                </c:pt>
                <c:pt idx="2414">
                  <c:v>1492.25</c:v>
                </c:pt>
                <c:pt idx="2415">
                  <c:v>1493.34</c:v>
                </c:pt>
                <c:pt idx="2416">
                  <c:v>1485.3</c:v>
                </c:pt>
                <c:pt idx="2417">
                  <c:v>1504.63</c:v>
                </c:pt>
                <c:pt idx="2418">
                  <c:v>1508.59</c:v>
                </c:pt>
                <c:pt idx="2419">
                  <c:v>1517.59</c:v>
                </c:pt>
                <c:pt idx="2420">
                  <c:v>1511.14</c:v>
                </c:pt>
                <c:pt idx="2421">
                  <c:v>1489.58</c:v>
                </c:pt>
                <c:pt idx="2422">
                  <c:v>1493.56</c:v>
                </c:pt>
                <c:pt idx="2423">
                  <c:v>1489.96</c:v>
                </c:pt>
                <c:pt idx="2424">
                  <c:v>1510.42</c:v>
                </c:pt>
                <c:pt idx="2425">
                  <c:v>1510.5</c:v>
                </c:pt>
                <c:pt idx="2426">
                  <c:v>1513.05</c:v>
                </c:pt>
                <c:pt idx="2427">
                  <c:v>1521.77</c:v>
                </c:pt>
                <c:pt idx="2428">
                  <c:v>1496.68</c:v>
                </c:pt>
                <c:pt idx="2429">
                  <c:v>1485.43</c:v>
                </c:pt>
                <c:pt idx="2430">
                  <c:v>1494.35</c:v>
                </c:pt>
                <c:pt idx="2431">
                  <c:v>1488.28</c:v>
                </c:pt>
                <c:pt idx="2432">
                  <c:v>1483.43</c:v>
                </c:pt>
                <c:pt idx="2433">
                  <c:v>1475.33</c:v>
                </c:pt>
                <c:pt idx="2434">
                  <c:v>1460.57</c:v>
                </c:pt>
                <c:pt idx="2435">
                  <c:v>1448.21</c:v>
                </c:pt>
                <c:pt idx="2436">
                  <c:v>1447.01</c:v>
                </c:pt>
                <c:pt idx="2437">
                  <c:v>1440.17</c:v>
                </c:pt>
                <c:pt idx="2438">
                  <c:v>1416.86</c:v>
                </c:pt>
                <c:pt idx="2439">
                  <c:v>1417.97</c:v>
                </c:pt>
                <c:pt idx="2440">
                  <c:v>1418.05</c:v>
                </c:pt>
                <c:pt idx="2441">
                  <c:v>1404.74</c:v>
                </c:pt>
                <c:pt idx="2442">
                  <c:v>1400.2</c:v>
                </c:pt>
                <c:pt idx="2443">
                  <c:v>1414.29</c:v>
                </c:pt>
                <c:pt idx="2444">
                  <c:v>1416.03</c:v>
                </c:pt>
                <c:pt idx="2445">
                  <c:v>1418.65</c:v>
                </c:pt>
                <c:pt idx="2446">
                  <c:v>1410.83</c:v>
                </c:pt>
                <c:pt idx="2447">
                  <c:v>1413.41</c:v>
                </c:pt>
                <c:pt idx="2448">
                  <c:v>1415.58</c:v>
                </c:pt>
                <c:pt idx="2449">
                  <c:v>1439.42</c:v>
                </c:pt>
                <c:pt idx="2450">
                  <c:v>1446.6</c:v>
                </c:pt>
                <c:pt idx="2451">
                  <c:v>1455.02</c:v>
                </c:pt>
                <c:pt idx="2452">
                  <c:v>1455.91</c:v>
                </c:pt>
                <c:pt idx="2453">
                  <c:v>1428.36</c:v>
                </c:pt>
                <c:pt idx="2454">
                  <c:v>1432.69</c:v>
                </c:pt>
                <c:pt idx="2455">
                  <c:v>1425.23</c:v>
                </c:pt>
                <c:pt idx="2456">
                  <c:v>1394.66</c:v>
                </c:pt>
                <c:pt idx="2457">
                  <c:v>1406.76</c:v>
                </c:pt>
                <c:pt idx="2458">
                  <c:v>1398.54</c:v>
                </c:pt>
                <c:pt idx="2459">
                  <c:v>1400.03</c:v>
                </c:pt>
                <c:pt idx="2460">
                  <c:v>1392.59</c:v>
                </c:pt>
                <c:pt idx="2461">
                  <c:v>1368.05</c:v>
                </c:pt>
                <c:pt idx="2462">
                  <c:v>1341.42</c:v>
                </c:pt>
                <c:pt idx="2463">
                  <c:v>1321.22</c:v>
                </c:pt>
                <c:pt idx="2464">
                  <c:v>1330.55</c:v>
                </c:pt>
                <c:pt idx="2465">
                  <c:v>1303.06</c:v>
                </c:pt>
                <c:pt idx="2466">
                  <c:v>1309.07</c:v>
                </c:pt>
                <c:pt idx="2467">
                  <c:v>1350.02</c:v>
                </c:pt>
                <c:pt idx="2468">
                  <c:v>1345.58</c:v>
                </c:pt>
                <c:pt idx="2469">
                  <c:v>1359.22</c:v>
                </c:pt>
                <c:pt idx="2470">
                  <c:v>1374.06</c:v>
                </c:pt>
                <c:pt idx="2471">
                  <c:v>1384.52</c:v>
                </c:pt>
                <c:pt idx="2472">
                  <c:v>1402.24</c:v>
                </c:pt>
                <c:pt idx="2473">
                  <c:v>1392.56</c:v>
                </c:pt>
                <c:pt idx="2474">
                  <c:v>1373.51</c:v>
                </c:pt>
                <c:pt idx="2475">
                  <c:v>1349.95</c:v>
                </c:pt>
                <c:pt idx="2476">
                  <c:v>1366.33</c:v>
                </c:pt>
                <c:pt idx="2477">
                  <c:v>1377.46</c:v>
                </c:pt>
                <c:pt idx="2478">
                  <c:v>1328.34</c:v>
                </c:pt>
                <c:pt idx="2479">
                  <c:v>1298.56</c:v>
                </c:pt>
                <c:pt idx="2480">
                  <c:v>1314.95</c:v>
                </c:pt>
                <c:pt idx="2481">
                  <c:v>1289.82</c:v>
                </c:pt>
                <c:pt idx="2482">
                  <c:v>1287.82</c:v>
                </c:pt>
                <c:pt idx="2483">
                  <c:v>1333.33</c:v>
                </c:pt>
                <c:pt idx="2484">
                  <c:v>1311.35</c:v>
                </c:pt>
                <c:pt idx="2485">
                  <c:v>1335.99</c:v>
                </c:pt>
                <c:pt idx="2486">
                  <c:v>1337.45</c:v>
                </c:pt>
                <c:pt idx="2487">
                  <c:v>1326.34</c:v>
                </c:pt>
                <c:pt idx="2488">
                  <c:v>1349.83</c:v>
                </c:pt>
                <c:pt idx="2489">
                  <c:v>1338.42</c:v>
                </c:pt>
                <c:pt idx="2490">
                  <c:v>1302.31</c:v>
                </c:pt>
                <c:pt idx="2491">
                  <c:v>1317.9</c:v>
                </c:pt>
                <c:pt idx="2492">
                  <c:v>1317.44</c:v>
                </c:pt>
                <c:pt idx="2493">
                  <c:v>1305.6300000000001</c:v>
                </c:pt>
                <c:pt idx="2494">
                  <c:v>1327.36</c:v>
                </c:pt>
                <c:pt idx="2495">
                  <c:v>1338.68</c:v>
                </c:pt>
                <c:pt idx="2496">
                  <c:v>1344.37</c:v>
                </c:pt>
                <c:pt idx="2497">
                  <c:v>1354.47</c:v>
                </c:pt>
                <c:pt idx="2498">
                  <c:v>1351.9</c:v>
                </c:pt>
                <c:pt idx="2499">
                  <c:v>1358.83</c:v>
                </c:pt>
                <c:pt idx="2500">
                  <c:v>1349.93</c:v>
                </c:pt>
                <c:pt idx="2501">
                  <c:v>1364.29</c:v>
                </c:pt>
                <c:pt idx="2502">
                  <c:v>1381.67</c:v>
                </c:pt>
                <c:pt idx="2503">
                  <c:v>1391.39</c:v>
                </c:pt>
                <c:pt idx="2504">
                  <c:v>1385.37</c:v>
                </c:pt>
                <c:pt idx="2505">
                  <c:v>1385.69</c:v>
                </c:pt>
                <c:pt idx="2506">
                  <c:v>1367.6</c:v>
                </c:pt>
                <c:pt idx="2507">
                  <c:v>1392.77</c:v>
                </c:pt>
                <c:pt idx="2508">
                  <c:v>1383.01</c:v>
                </c:pt>
                <c:pt idx="2509">
                  <c:v>1371.9</c:v>
                </c:pt>
                <c:pt idx="2510">
                  <c:v>1355.65</c:v>
                </c:pt>
                <c:pt idx="2511">
                  <c:v>1353.31</c:v>
                </c:pt>
                <c:pt idx="2512">
                  <c:v>1359.77</c:v>
                </c:pt>
                <c:pt idx="2513">
                  <c:v>1371.41</c:v>
                </c:pt>
                <c:pt idx="2514">
                  <c:v>1370.02</c:v>
                </c:pt>
                <c:pt idx="2515">
                  <c:v>1359.39</c:v>
                </c:pt>
                <c:pt idx="2516">
                  <c:v>1365.36</c:v>
                </c:pt>
                <c:pt idx="2517">
                  <c:v>1354.23</c:v>
                </c:pt>
                <c:pt idx="2518">
                  <c:v>1346.4</c:v>
                </c:pt>
                <c:pt idx="2519">
                  <c:v>1346.26</c:v>
                </c:pt>
                <c:pt idx="2520">
                  <c:v>1369.15</c:v>
                </c:pt>
                <c:pt idx="2521">
                  <c:v>1360.35</c:v>
                </c:pt>
                <c:pt idx="2522">
                  <c:v>1350.39</c:v>
                </c:pt>
                <c:pt idx="2523">
                  <c:v>1363.49</c:v>
                </c:pt>
                <c:pt idx="2524">
                  <c:v>1381.14</c:v>
                </c:pt>
                <c:pt idx="2525">
                  <c:v>1398.13</c:v>
                </c:pt>
                <c:pt idx="2526">
                  <c:v>1402.38</c:v>
                </c:pt>
                <c:pt idx="2527">
                  <c:v>1418.79</c:v>
                </c:pt>
                <c:pt idx="2528">
                  <c:v>1421.43</c:v>
                </c:pt>
                <c:pt idx="2529">
                  <c:v>1427.92</c:v>
                </c:pt>
                <c:pt idx="2530">
                  <c:v>1429.48</c:v>
                </c:pt>
                <c:pt idx="2531">
                  <c:v>1418.21</c:v>
                </c:pt>
                <c:pt idx="2532">
                  <c:v>1422.15</c:v>
                </c:pt>
                <c:pt idx="2533">
                  <c:v>1420.33</c:v>
                </c:pt>
                <c:pt idx="2534">
                  <c:v>1413.01</c:v>
                </c:pt>
                <c:pt idx="2535">
                  <c:v>1423.94</c:v>
                </c:pt>
                <c:pt idx="2536">
                  <c:v>1413.53</c:v>
                </c:pt>
                <c:pt idx="2537">
                  <c:v>1393.84</c:v>
                </c:pt>
                <c:pt idx="2538">
                  <c:v>1378.71</c:v>
                </c:pt>
                <c:pt idx="2539">
                  <c:v>1379.7</c:v>
                </c:pt>
                <c:pt idx="2540">
                  <c:v>1350.08</c:v>
                </c:pt>
                <c:pt idx="2541">
                  <c:v>1344.5</c:v>
                </c:pt>
                <c:pt idx="2542">
                  <c:v>1352.67</c:v>
                </c:pt>
                <c:pt idx="2543">
                  <c:v>1348.74</c:v>
                </c:pt>
                <c:pt idx="2544">
                  <c:v>1355.74</c:v>
                </c:pt>
                <c:pt idx="2545">
                  <c:v>1359.55</c:v>
                </c:pt>
                <c:pt idx="2546">
                  <c:v>1373.22</c:v>
                </c:pt>
                <c:pt idx="2547">
                  <c:v>1358.1</c:v>
                </c:pt>
                <c:pt idx="2548">
                  <c:v>1369.13</c:v>
                </c:pt>
                <c:pt idx="2549">
                  <c:v>1368.8</c:v>
                </c:pt>
                <c:pt idx="2550">
                  <c:v>1371.96</c:v>
                </c:pt>
                <c:pt idx="2551">
                  <c:v>1371.4</c:v>
                </c:pt>
                <c:pt idx="2552">
                  <c:v>1373.58</c:v>
                </c:pt>
                <c:pt idx="2553">
                  <c:v>1395.62</c:v>
                </c:pt>
                <c:pt idx="2554">
                  <c:v>1397.22</c:v>
                </c:pt>
                <c:pt idx="2555">
                  <c:v>1395.93</c:v>
                </c:pt>
                <c:pt idx="2556">
                  <c:v>1399.38</c:v>
                </c:pt>
                <c:pt idx="2557">
                  <c:v>1401.07</c:v>
                </c:pt>
                <c:pt idx="2558">
                  <c:v>1392.37</c:v>
                </c:pt>
                <c:pt idx="2559">
                  <c:v>1392.7</c:v>
                </c:pt>
                <c:pt idx="2560">
                  <c:v>1378.73</c:v>
                </c:pt>
                <c:pt idx="2561">
                  <c:v>1398.74</c:v>
                </c:pt>
                <c:pt idx="2562">
                  <c:v>1403.34</c:v>
                </c:pt>
                <c:pt idx="2563">
                  <c:v>1399</c:v>
                </c:pt>
                <c:pt idx="2564">
                  <c:v>1388.99</c:v>
                </c:pt>
                <c:pt idx="2565">
                  <c:v>1344.58</c:v>
                </c:pt>
                <c:pt idx="2566">
                  <c:v>1311.39</c:v>
                </c:pt>
                <c:pt idx="2567">
                  <c:v>1295.07</c:v>
                </c:pt>
                <c:pt idx="2568">
                  <c:v>1310.0999999999999</c:v>
                </c:pt>
                <c:pt idx="2569">
                  <c:v>1307.3499999999999</c:v>
                </c:pt>
                <c:pt idx="2570">
                  <c:v>1331.94</c:v>
                </c:pt>
                <c:pt idx="2571">
                  <c:v>1344.33</c:v>
                </c:pt>
                <c:pt idx="2572">
                  <c:v>1349.73</c:v>
                </c:pt>
                <c:pt idx="2573">
                  <c:v>1365.33</c:v>
                </c:pt>
                <c:pt idx="2574">
                  <c:v>1370.49</c:v>
                </c:pt>
                <c:pt idx="2575">
                  <c:v>1313.31</c:v>
                </c:pt>
                <c:pt idx="2576">
                  <c:v>1266.06</c:v>
                </c:pt>
                <c:pt idx="2577">
                  <c:v>1292.24</c:v>
                </c:pt>
                <c:pt idx="2578">
                  <c:v>1295.0999999999999</c:v>
                </c:pt>
                <c:pt idx="2579">
                  <c:v>1309.03</c:v>
                </c:pt>
                <c:pt idx="2580">
                  <c:v>1321.08</c:v>
                </c:pt>
                <c:pt idx="2581">
                  <c:v>1326.04</c:v>
                </c:pt>
                <c:pt idx="2582">
                  <c:v>1307.26</c:v>
                </c:pt>
                <c:pt idx="2583">
                  <c:v>1301.92</c:v>
                </c:pt>
                <c:pt idx="2584">
                  <c:v>1316.45</c:v>
                </c:pt>
                <c:pt idx="2585">
                  <c:v>1327.69</c:v>
                </c:pt>
                <c:pt idx="2586">
                  <c:v>1325.85</c:v>
                </c:pt>
                <c:pt idx="2587">
                  <c:v>1355.92</c:v>
                </c:pt>
                <c:pt idx="2588">
                  <c:v>1385.84</c:v>
                </c:pt>
                <c:pt idx="2589">
                  <c:v>1396.6</c:v>
                </c:pt>
                <c:pt idx="2590">
                  <c:v>1406.16</c:v>
                </c:pt>
                <c:pt idx="2591">
                  <c:v>1415.57</c:v>
                </c:pt>
                <c:pt idx="2592">
                  <c:v>1424.28</c:v>
                </c:pt>
                <c:pt idx="2593">
                  <c:v>1430.49</c:v>
                </c:pt>
                <c:pt idx="2594">
                  <c:v>1432.21</c:v>
                </c:pt>
                <c:pt idx="2595">
                  <c:v>1427.36</c:v>
                </c:pt>
                <c:pt idx="2596">
                  <c:v>1433.78</c:v>
                </c:pt>
                <c:pt idx="2597">
                  <c:v>1423.89</c:v>
                </c:pt>
                <c:pt idx="2598">
                  <c:v>1415.04</c:v>
                </c:pt>
                <c:pt idx="2599">
                  <c:v>1412.37</c:v>
                </c:pt>
                <c:pt idx="2600">
                  <c:v>1406.27</c:v>
                </c:pt>
                <c:pt idx="2601">
                  <c:v>1376.71</c:v>
                </c:pt>
                <c:pt idx="2602">
                  <c:v>1373.88</c:v>
                </c:pt>
                <c:pt idx="2603">
                  <c:v>1363.77</c:v>
                </c:pt>
                <c:pt idx="2604">
                  <c:v>1383.95</c:v>
                </c:pt>
                <c:pt idx="2605">
                  <c:v>1375</c:v>
                </c:pt>
                <c:pt idx="2606">
                  <c:v>1378.83</c:v>
                </c:pt>
                <c:pt idx="2607">
                  <c:v>1382.07</c:v>
                </c:pt>
                <c:pt idx="2608">
                  <c:v>1386.36</c:v>
                </c:pt>
                <c:pt idx="2609">
                  <c:v>1382.22</c:v>
                </c:pt>
                <c:pt idx="2610">
                  <c:v>1374.21</c:v>
                </c:pt>
                <c:pt idx="2611">
                  <c:v>1365.38</c:v>
                </c:pt>
                <c:pt idx="2612">
                  <c:v>1365.67</c:v>
                </c:pt>
                <c:pt idx="2613">
                  <c:v>1360.24</c:v>
                </c:pt>
                <c:pt idx="2614">
                  <c:v>1358.14</c:v>
                </c:pt>
                <c:pt idx="2615">
                  <c:v>1365.26</c:v>
                </c:pt>
                <c:pt idx="2616">
                  <c:v>1377.03</c:v>
                </c:pt>
                <c:pt idx="2617">
                  <c:v>1373.4</c:v>
                </c:pt>
                <c:pt idx="2618">
                  <c:v>1369.21</c:v>
                </c:pt>
                <c:pt idx="2619">
                  <c:v>1368.81</c:v>
                </c:pt>
                <c:pt idx="2620">
                  <c:v>1378.27</c:v>
                </c:pt>
                <c:pt idx="2621">
                  <c:v>1378.77</c:v>
                </c:pt>
                <c:pt idx="2622">
                  <c:v>1390.75</c:v>
                </c:pt>
                <c:pt idx="2623">
                  <c:v>1390.75</c:v>
                </c:pt>
                <c:pt idx="2624">
                  <c:v>1405.74</c:v>
                </c:pt>
                <c:pt idx="2625">
                  <c:v>1413.98</c:v>
                </c:pt>
                <c:pt idx="2626">
                  <c:v>1416.5</c:v>
                </c:pt>
                <c:pt idx="2627">
                  <c:v>1414.89</c:v>
                </c:pt>
                <c:pt idx="2628">
                  <c:v>1420.33</c:v>
                </c:pt>
                <c:pt idx="2629">
                  <c:v>1412.35</c:v>
                </c:pt>
                <c:pt idx="2630">
                  <c:v>1396.7</c:v>
                </c:pt>
                <c:pt idx="2631">
                  <c:v>1393.83</c:v>
                </c:pt>
                <c:pt idx="2632">
                  <c:v>1392.51</c:v>
                </c:pt>
                <c:pt idx="2633">
                  <c:v>1387.71</c:v>
                </c:pt>
                <c:pt idx="2634">
                  <c:v>1381.82</c:v>
                </c:pt>
                <c:pt idx="2635">
                  <c:v>1383.46</c:v>
                </c:pt>
                <c:pt idx="2636">
                  <c:v>1389.4</c:v>
                </c:pt>
                <c:pt idx="2637">
                  <c:v>1388.18</c:v>
                </c:pt>
                <c:pt idx="2638">
                  <c:v>1405.99</c:v>
                </c:pt>
                <c:pt idx="2639">
                  <c:v>1403.08</c:v>
                </c:pt>
                <c:pt idx="2640">
                  <c:v>1395.12</c:v>
                </c:pt>
                <c:pt idx="2641">
                  <c:v>1390.7</c:v>
                </c:pt>
                <c:pt idx="2642">
                  <c:v>1403.91</c:v>
                </c:pt>
                <c:pt idx="2643">
                  <c:v>1386.27</c:v>
                </c:pt>
                <c:pt idx="2644">
                  <c:v>1394.31</c:v>
                </c:pt>
                <c:pt idx="2645">
                  <c:v>1404.8</c:v>
                </c:pt>
                <c:pt idx="2646">
                  <c:v>1414.38</c:v>
                </c:pt>
                <c:pt idx="2647">
                  <c:v>1427.68</c:v>
                </c:pt>
                <c:pt idx="2648">
                  <c:v>1421.81</c:v>
                </c:pt>
                <c:pt idx="2649">
                  <c:v>1430.28</c:v>
                </c:pt>
                <c:pt idx="2650">
                  <c:v>1436.01</c:v>
                </c:pt>
                <c:pt idx="2651">
                  <c:v>1429.86</c:v>
                </c:pt>
                <c:pt idx="2652">
                  <c:v>1425.15</c:v>
                </c:pt>
                <c:pt idx="2653">
                  <c:v>1445.29</c:v>
                </c:pt>
                <c:pt idx="2654">
                  <c:v>1457.83</c:v>
                </c:pt>
                <c:pt idx="2655">
                  <c:v>1471.27</c:v>
                </c:pt>
                <c:pt idx="2656">
                  <c:v>1482.79</c:v>
                </c:pt>
                <c:pt idx="2657">
                  <c:v>1480.95</c:v>
                </c:pt>
                <c:pt idx="2658">
                  <c:v>1492.08</c:v>
                </c:pt>
                <c:pt idx="2659">
                  <c:v>1503.47</c:v>
                </c:pt>
                <c:pt idx="2660">
                  <c:v>1501.36</c:v>
                </c:pt>
                <c:pt idx="2661">
                  <c:v>1477.47</c:v>
                </c:pt>
                <c:pt idx="2662">
                  <c:v>1487.55</c:v>
                </c:pt>
                <c:pt idx="2663">
                  <c:v>1481.64</c:v>
                </c:pt>
                <c:pt idx="2664">
                  <c:v>1460.78</c:v>
                </c:pt>
                <c:pt idx="2665">
                  <c:v>1451.28</c:v>
                </c:pt>
                <c:pt idx="2666">
                  <c:v>1462.16</c:v>
                </c:pt>
                <c:pt idx="2667">
                  <c:v>1436.7</c:v>
                </c:pt>
                <c:pt idx="2668">
                  <c:v>1445.02</c:v>
                </c:pt>
                <c:pt idx="2669">
                  <c:v>1443.53</c:v>
                </c:pt>
                <c:pt idx="2670">
                  <c:v>1443.22</c:v>
                </c:pt>
                <c:pt idx="2671">
                  <c:v>1449.53</c:v>
                </c:pt>
                <c:pt idx="2672">
                  <c:v>1448.4</c:v>
                </c:pt>
                <c:pt idx="2673">
                  <c:v>1455.03</c:v>
                </c:pt>
                <c:pt idx="2674">
                  <c:v>1454.35</c:v>
                </c:pt>
                <c:pt idx="2675">
                  <c:v>1430.13</c:v>
                </c:pt>
                <c:pt idx="2676">
                  <c:v>1421.75</c:v>
                </c:pt>
                <c:pt idx="2677">
                  <c:v>1421.1</c:v>
                </c:pt>
                <c:pt idx="2678">
                  <c:v>1434.42</c:v>
                </c:pt>
                <c:pt idx="2679">
                  <c:v>1428.69</c:v>
                </c:pt>
                <c:pt idx="2680">
                  <c:v>1424.8</c:v>
                </c:pt>
                <c:pt idx="2681">
                  <c:v>1427.75</c:v>
                </c:pt>
                <c:pt idx="2682">
                  <c:v>1422.92</c:v>
                </c:pt>
                <c:pt idx="2683">
                  <c:v>1413.6</c:v>
                </c:pt>
                <c:pt idx="2684">
                  <c:v>1416.63</c:v>
                </c:pt>
                <c:pt idx="2685">
                  <c:v>1422.79</c:v>
                </c:pt>
                <c:pt idx="2686">
                  <c:v>1426.24</c:v>
                </c:pt>
                <c:pt idx="2687">
                  <c:v>1425.37</c:v>
                </c:pt>
                <c:pt idx="2688">
                  <c:v>1438.55</c:v>
                </c:pt>
                <c:pt idx="2689">
                  <c:v>1437.55</c:v>
                </c:pt>
                <c:pt idx="2690">
                  <c:v>1446.13</c:v>
                </c:pt>
                <c:pt idx="2691">
                  <c:v>1447.97</c:v>
                </c:pt>
                <c:pt idx="2692">
                  <c:v>1455.55</c:v>
                </c:pt>
                <c:pt idx="2693">
                  <c:v>1464.64</c:v>
                </c:pt>
                <c:pt idx="2694">
                  <c:v>1451.68</c:v>
                </c:pt>
                <c:pt idx="2695">
                  <c:v>1466.08</c:v>
                </c:pt>
                <c:pt idx="2696">
                  <c:v>1475.09</c:v>
                </c:pt>
                <c:pt idx="2697">
                  <c:v>1466.85</c:v>
                </c:pt>
                <c:pt idx="2698">
                  <c:v>1474.92</c:v>
                </c:pt>
                <c:pt idx="2699">
                  <c:v>1475.03</c:v>
                </c:pt>
                <c:pt idx="2700">
                  <c:v>1474.99</c:v>
                </c:pt>
                <c:pt idx="2701">
                  <c:v>1473.75</c:v>
                </c:pt>
                <c:pt idx="2702">
                  <c:v>1479.53</c:v>
                </c:pt>
                <c:pt idx="2703">
                  <c:v>1484.66</c:v>
                </c:pt>
                <c:pt idx="2704">
                  <c:v>1478.3</c:v>
                </c:pt>
                <c:pt idx="2705">
                  <c:v>1481.56</c:v>
                </c:pt>
                <c:pt idx="2706">
                  <c:v>1485.47</c:v>
                </c:pt>
                <c:pt idx="2707">
                  <c:v>1499.65</c:v>
                </c:pt>
                <c:pt idx="2708">
                  <c:v>1501.81</c:v>
                </c:pt>
                <c:pt idx="2709">
                  <c:v>1501.58</c:v>
                </c:pt>
                <c:pt idx="2710">
                  <c:v>1507.14</c:v>
                </c:pt>
                <c:pt idx="2711">
                  <c:v>1504.25</c:v>
                </c:pt>
                <c:pt idx="2712">
                  <c:v>1488.75</c:v>
                </c:pt>
                <c:pt idx="2713">
                  <c:v>1491.72</c:v>
                </c:pt>
                <c:pt idx="2714">
                  <c:v>1493.26</c:v>
                </c:pt>
                <c:pt idx="2715">
                  <c:v>1495.72</c:v>
                </c:pt>
                <c:pt idx="2716">
                  <c:v>1490.45</c:v>
                </c:pt>
                <c:pt idx="2717">
                  <c:v>1484.23</c:v>
                </c:pt>
                <c:pt idx="2718">
                  <c:v>1488.5</c:v>
                </c:pt>
                <c:pt idx="2719">
                  <c:v>1492.97</c:v>
                </c:pt>
                <c:pt idx="2720">
                  <c:v>1492.68</c:v>
                </c:pt>
                <c:pt idx="2721">
                  <c:v>1489.88</c:v>
                </c:pt>
                <c:pt idx="2722">
                  <c:v>1495.25</c:v>
                </c:pt>
                <c:pt idx="2723">
                  <c:v>1508.17</c:v>
                </c:pt>
                <c:pt idx="2724">
                  <c:v>1508.04</c:v>
                </c:pt>
                <c:pt idx="2725">
                  <c:v>1506.12</c:v>
                </c:pt>
                <c:pt idx="2726">
                  <c:v>1496.36</c:v>
                </c:pt>
                <c:pt idx="2727">
                  <c:v>1498.99</c:v>
                </c:pt>
                <c:pt idx="2728">
                  <c:v>1508.27</c:v>
                </c:pt>
                <c:pt idx="2729">
                  <c:v>1512.58</c:v>
                </c:pt>
                <c:pt idx="2730">
                  <c:v>1517.54</c:v>
                </c:pt>
                <c:pt idx="2731">
                  <c:v>1514.44</c:v>
                </c:pt>
                <c:pt idx="2732">
                  <c:v>1522.77</c:v>
                </c:pt>
                <c:pt idx="2733">
                  <c:v>1535.57</c:v>
                </c:pt>
                <c:pt idx="2734">
                  <c:v>1532.76</c:v>
                </c:pt>
                <c:pt idx="2735">
                  <c:v>1550.19</c:v>
                </c:pt>
                <c:pt idx="2736">
                  <c:v>1562.88</c:v>
                </c:pt>
                <c:pt idx="2737">
                  <c:v>1553.43</c:v>
                </c:pt>
                <c:pt idx="2738">
                  <c:v>1563.9</c:v>
                </c:pt>
                <c:pt idx="2739">
                  <c:v>1561.08</c:v>
                </c:pt>
                <c:pt idx="2740">
                  <c:v>1559.36</c:v>
                </c:pt>
                <c:pt idx="2741">
                  <c:v>1564.69</c:v>
                </c:pt>
                <c:pt idx="2742">
                  <c:v>1566.53</c:v>
                </c:pt>
                <c:pt idx="2743">
                  <c:v>1563.73</c:v>
                </c:pt>
                <c:pt idx="2744">
                  <c:v>1562.89</c:v>
                </c:pt>
                <c:pt idx="2745">
                  <c:v>1543.35</c:v>
                </c:pt>
                <c:pt idx="2746">
                  <c:v>1541.03</c:v>
                </c:pt>
                <c:pt idx="2747">
                  <c:v>1533.5</c:v>
                </c:pt>
                <c:pt idx="2748">
                  <c:v>1562.49</c:v>
                </c:pt>
                <c:pt idx="2749">
                  <c:v>1570.86</c:v>
                </c:pt>
                <c:pt idx="2750">
                  <c:v>1566.15</c:v>
                </c:pt>
                <c:pt idx="2751">
                  <c:v>1568.3</c:v>
                </c:pt>
                <c:pt idx="2752">
                  <c:v>1562.08</c:v>
                </c:pt>
                <c:pt idx="2753">
                  <c:v>1562.95</c:v>
                </c:pt>
                <c:pt idx="2754">
                  <c:v>1565.8</c:v>
                </c:pt>
                <c:pt idx="2755">
                  <c:v>1563.06</c:v>
                </c:pt>
                <c:pt idx="2756">
                  <c:v>1572.07</c:v>
                </c:pt>
                <c:pt idx="2757">
                  <c:v>1573.17</c:v>
                </c:pt>
                <c:pt idx="2758">
                  <c:v>1574.13</c:v>
                </c:pt>
                <c:pt idx="2759">
                  <c:v>1576.67</c:v>
                </c:pt>
                <c:pt idx="2760">
                  <c:v>1576.69</c:v>
                </c:pt>
                <c:pt idx="2761">
                  <c:v>1575.12</c:v>
                </c:pt>
                <c:pt idx="2762">
                  <c:v>1579.81</c:v>
                </c:pt>
                <c:pt idx="2763">
                  <c:v>1573.67</c:v>
                </c:pt>
                <c:pt idx="2764">
                  <c:v>1576.65</c:v>
                </c:pt>
                <c:pt idx="2765">
                  <c:v>1579.5</c:v>
                </c:pt>
                <c:pt idx="2766">
                  <c:v>1574.54</c:v>
                </c:pt>
                <c:pt idx="2767">
                  <c:v>1580.61</c:v>
                </c:pt>
                <c:pt idx="2768">
                  <c:v>1579.78</c:v>
                </c:pt>
                <c:pt idx="2769">
                  <c:v>1581.33</c:v>
                </c:pt>
                <c:pt idx="2770">
                  <c:v>1577.28</c:v>
                </c:pt>
                <c:pt idx="2771">
                  <c:v>1583.78</c:v>
                </c:pt>
                <c:pt idx="2772">
                  <c:v>1577.07</c:v>
                </c:pt>
                <c:pt idx="2773">
                  <c:v>1576.67</c:v>
                </c:pt>
                <c:pt idx="2774">
                  <c:v>1575.38</c:v>
                </c:pt>
                <c:pt idx="2775">
                  <c:v>1581.93</c:v>
                </c:pt>
                <c:pt idx="2776">
                  <c:v>1589.61</c:v>
                </c:pt>
                <c:pt idx="2777">
                  <c:v>1596.24</c:v>
                </c:pt>
                <c:pt idx="2778">
                  <c:v>1600.92</c:v>
                </c:pt>
                <c:pt idx="2779">
                  <c:v>1603.02</c:v>
                </c:pt>
                <c:pt idx="2780">
                  <c:v>1589.13</c:v>
                </c:pt>
                <c:pt idx="2781">
                  <c:v>1588.29</c:v>
                </c:pt>
                <c:pt idx="2782">
                  <c:v>1604.16</c:v>
                </c:pt>
                <c:pt idx="2783">
                  <c:v>1608.56</c:v>
                </c:pt>
                <c:pt idx="2784">
                  <c:v>1632.66</c:v>
                </c:pt>
                <c:pt idx="2785">
                  <c:v>1633.41</c:v>
                </c:pt>
                <c:pt idx="2786">
                  <c:v>1642.89</c:v>
                </c:pt>
                <c:pt idx="2787">
                  <c:v>1648.45</c:v>
                </c:pt>
                <c:pt idx="2788">
                  <c:v>1657.91</c:v>
                </c:pt>
                <c:pt idx="2789">
                  <c:v>1648.22</c:v>
                </c:pt>
                <c:pt idx="2790">
                  <c:v>1638.86</c:v>
                </c:pt>
                <c:pt idx="2791">
                  <c:v>1648.85</c:v>
                </c:pt>
                <c:pt idx="2792">
                  <c:v>1655.75</c:v>
                </c:pt>
                <c:pt idx="2793">
                  <c:v>1671.55</c:v>
                </c:pt>
                <c:pt idx="2794">
                  <c:v>1670</c:v>
                </c:pt>
                <c:pt idx="2795">
                  <c:v>1674.61</c:v>
                </c:pt>
                <c:pt idx="2796">
                  <c:v>1683.13</c:v>
                </c:pt>
                <c:pt idx="2797">
                  <c:v>1687.34</c:v>
                </c:pt>
                <c:pt idx="2798">
                  <c:v>1698.27</c:v>
                </c:pt>
                <c:pt idx="2799">
                  <c:v>1692.22</c:v>
                </c:pt>
                <c:pt idx="2800">
                  <c:v>1677.42</c:v>
                </c:pt>
                <c:pt idx="2801">
                  <c:v>1691.38</c:v>
                </c:pt>
                <c:pt idx="2802">
                  <c:v>1686.12</c:v>
                </c:pt>
                <c:pt idx="2803">
                  <c:v>1682.14</c:v>
                </c:pt>
                <c:pt idx="2804">
                  <c:v>1686.84</c:v>
                </c:pt>
                <c:pt idx="2805">
                  <c:v>1685.58</c:v>
                </c:pt>
                <c:pt idx="2806">
                  <c:v>1696.03</c:v>
                </c:pt>
                <c:pt idx="2807">
                  <c:v>1690.47</c:v>
                </c:pt>
                <c:pt idx="2808">
                  <c:v>1680.94</c:v>
                </c:pt>
                <c:pt idx="2809">
                  <c:v>1674.64</c:v>
                </c:pt>
                <c:pt idx="2810">
                  <c:v>1680.82</c:v>
                </c:pt>
                <c:pt idx="2811">
                  <c:v>1680.38</c:v>
                </c:pt>
                <c:pt idx="2812">
                  <c:v>1683.88</c:v>
                </c:pt>
                <c:pt idx="2813">
                  <c:v>1680.63</c:v>
                </c:pt>
                <c:pt idx="2814">
                  <c:v>1680.06</c:v>
                </c:pt>
                <c:pt idx="2815">
                  <c:v>1681.05</c:v>
                </c:pt>
                <c:pt idx="2816">
                  <c:v>1684.3</c:v>
                </c:pt>
                <c:pt idx="2817">
                  <c:v>1678.12</c:v>
                </c:pt>
                <c:pt idx="2818">
                  <c:v>1673.19</c:v>
                </c:pt>
                <c:pt idx="2819">
                  <c:v>1671.27</c:v>
                </c:pt>
                <c:pt idx="2820">
                  <c:v>1665.57</c:v>
                </c:pt>
                <c:pt idx="2821">
                  <c:v>1655.6</c:v>
                </c:pt>
                <c:pt idx="2822">
                  <c:v>1677.75</c:v>
                </c:pt>
                <c:pt idx="2823">
                  <c:v>1668.03</c:v>
                </c:pt>
                <c:pt idx="2824">
                  <c:v>1662.61</c:v>
                </c:pt>
                <c:pt idx="2825">
                  <c:v>1651.46</c:v>
                </c:pt>
                <c:pt idx="2826">
                  <c:v>1638.72</c:v>
                </c:pt>
                <c:pt idx="2827">
                  <c:v>1648</c:v>
                </c:pt>
                <c:pt idx="2828">
                  <c:v>1655.84</c:v>
                </c:pt>
                <c:pt idx="2829">
                  <c:v>1657.92</c:v>
                </c:pt>
                <c:pt idx="2830">
                  <c:v>1655.56</c:v>
                </c:pt>
                <c:pt idx="2831">
                  <c:v>1663.33</c:v>
                </c:pt>
                <c:pt idx="2832">
                  <c:v>1664.79</c:v>
                </c:pt>
                <c:pt idx="2833">
                  <c:v>1674.14</c:v>
                </c:pt>
                <c:pt idx="2834">
                  <c:v>1683.3</c:v>
                </c:pt>
                <c:pt idx="2835">
                  <c:v>1694.87</c:v>
                </c:pt>
                <c:pt idx="2836">
                  <c:v>1691.12</c:v>
                </c:pt>
                <c:pt idx="2837">
                  <c:v>1695.22</c:v>
                </c:pt>
                <c:pt idx="2838">
                  <c:v>1698.12</c:v>
                </c:pt>
                <c:pt idx="2839">
                  <c:v>1697.48</c:v>
                </c:pt>
                <c:pt idx="2840">
                  <c:v>1705.65</c:v>
                </c:pt>
                <c:pt idx="2841">
                  <c:v>1710.2</c:v>
                </c:pt>
                <c:pt idx="2842">
                  <c:v>1709.99</c:v>
                </c:pt>
                <c:pt idx="2843">
                  <c:v>1710.28</c:v>
                </c:pt>
                <c:pt idx="2844" formatCode="#,##0.00">
                  <c:v>1703.67</c:v>
                </c:pt>
                <c:pt idx="2845" formatCode="#,##0.00">
                  <c:v>1709.57</c:v>
                </c:pt>
                <c:pt idx="2846" formatCode="#,##0.00">
                  <c:v>1722.23</c:v>
                </c:pt>
                <c:pt idx="2847" formatCode="#,##0.00">
                  <c:v>1716.66</c:v>
                </c:pt>
                <c:pt idx="2848" formatCode="#,##0.00">
                  <c:v>1721.83</c:v>
                </c:pt>
                <c:pt idx="2849" formatCode="#,##0.00">
                  <c:v>1710.7</c:v>
                </c:pt>
                <c:pt idx="2850" formatCode="#,##0.00">
                  <c:v>1711.91</c:v>
                </c:pt>
                <c:pt idx="2851" formatCode="#,##0.00">
                  <c:v>1721.92</c:v>
                </c:pt>
                <c:pt idx="2852" formatCode="#,##0.00">
                  <c:v>1714.53</c:v>
                </c:pt>
                <c:pt idx="2853" formatCode="#,##0.00">
                  <c:v>1726.37</c:v>
                </c:pt>
                <c:pt idx="2854" formatCode="#,##0.00">
                  <c:v>1741.03</c:v>
                </c:pt>
                <c:pt idx="2855" formatCode="#,##0.00">
                  <c:v>1752.73</c:v>
                </c:pt>
                <c:pt idx="2856" formatCode="#,##0.00">
                  <c:v>1770.48</c:v>
                </c:pt>
                <c:pt idx="2857" formatCode="#,##0.00">
                  <c:v>1747.23</c:v>
                </c:pt>
                <c:pt idx="2858" formatCode="#,##0.00">
                  <c:v>1740.45</c:v>
                </c:pt>
                <c:pt idx="2859" formatCode="#,##0.00">
                  <c:v>1732.29</c:v>
                </c:pt>
                <c:pt idx="2860" formatCode="#,##0.00">
                  <c:v>1748.71</c:v>
                </c:pt>
                <c:pt idx="2861" formatCode="#,##0.00">
                  <c:v>1751.71</c:v>
                </c:pt>
                <c:pt idx="2862" formatCode="#,##0.00">
                  <c:v>1753.97</c:v>
                </c:pt>
                <c:pt idx="2863" formatCode="#,##0.00">
                  <c:v>1760.21</c:v>
                </c:pt>
                <c:pt idx="2864" formatCode="#,##0.00">
                  <c:v>1752.62</c:v>
                </c:pt>
                <c:pt idx="2865" formatCode="#,##0.00">
                  <c:v>1750.93</c:v>
                </c:pt>
                <c:pt idx="2866" formatCode="#,##0.00">
                  <c:v>1753.79</c:v>
                </c:pt>
                <c:pt idx="2867" formatCode="#,##0.00">
                  <c:v>1749.71</c:v>
                </c:pt>
                <c:pt idx="2868" formatCode="#,##0.00">
                  <c:v>1754.51</c:v>
                </c:pt>
                <c:pt idx="2869" formatCode="#,##0.00">
                  <c:v>1758.58</c:v>
                </c:pt>
                <c:pt idx="2870" formatCode="#,##0.00">
                  <c:v>1757.49</c:v>
                </c:pt>
                <c:pt idx="2871" formatCode="#,##0.00">
                  <c:v>1732.71</c:v>
                </c:pt>
                <c:pt idx="2872" formatCode="#,##0.00">
                  <c:v>1745.55</c:v>
                </c:pt>
                <c:pt idx="2873" formatCode="#,##0.00">
                  <c:v>1734.78</c:v>
                </c:pt>
                <c:pt idx="2874" formatCode="#,##0.00">
                  <c:v>1734.28</c:v>
                </c:pt>
                <c:pt idx="2875" formatCode="#,##0.00">
                  <c:v>1741.39</c:v>
                </c:pt>
                <c:pt idx="2876" formatCode="#,##0.00">
                  <c:v>1740.03</c:v>
                </c:pt>
                <c:pt idx="2877" formatCode="#,##0.00">
                  <c:v>1739.34</c:v>
                </c:pt>
                <c:pt idx="2878" formatCode="#,##0.00">
                  <c:v>1729.49</c:v>
                </c:pt>
                <c:pt idx="2879" formatCode="#,##0.00">
                  <c:v>1732.74</c:v>
                </c:pt>
                <c:pt idx="2880" formatCode="#,##0.00">
                  <c:v>1736.75</c:v>
                </c:pt>
                <c:pt idx="2881" formatCode="#,##0.00">
                  <c:v>1758.21</c:v>
                </c:pt>
                <c:pt idx="2882" formatCode="#,##0.00">
                  <c:v>1772.23</c:v>
                </c:pt>
                <c:pt idx="2883" formatCode="#,##0.00">
                  <c:v>1770.54</c:v>
                </c:pt>
                <c:pt idx="2884" formatCode="#,##0.00">
                  <c:v>1783.65</c:v>
                </c:pt>
                <c:pt idx="2885" formatCode="#,##0.00">
                  <c:v>1780.18</c:v>
                </c:pt>
                <c:pt idx="2886" formatCode="#,##0.00">
                  <c:v>1777.62</c:v>
                </c:pt>
                <c:pt idx="2887" formatCode="#,##0.00">
                  <c:v>1777.27</c:v>
                </c:pt>
                <c:pt idx="2888" formatCode="#,##0.00">
                  <c:v>1778.11</c:v>
                </c:pt>
                <c:pt idx="2889" formatCode="#,##0.00">
                  <c:v>1775.91</c:v>
                </c:pt>
                <c:pt idx="2890" formatCode="#,##0.00">
                  <c:v>1767.39</c:v>
                </c:pt>
                <c:pt idx="2891" formatCode="#,##0.00">
                  <c:v>1769.11</c:v>
                </c:pt>
                <c:pt idx="2892" formatCode="#,##0.00">
                  <c:v>1771.12</c:v>
                </c:pt>
                <c:pt idx="2893" formatCode="#,##0.00">
                  <c:v>1773.64</c:v>
                </c:pt>
                <c:pt idx="2894" formatCode="#,##0.00">
                  <c:v>1783.1</c:v>
                </c:pt>
                <c:pt idx="2895" formatCode="#,##0.00">
                  <c:v>1783.88</c:v>
                </c:pt>
                <c:pt idx="2896" formatCode="#,##0.00">
                  <c:v>1786.1</c:v>
                </c:pt>
                <c:pt idx="2897" formatCode="#,##0.00">
                  <c:v>1794.37</c:v>
                </c:pt>
                <c:pt idx="2898" formatCode="#,##0.00">
                  <c:v>1795.53</c:v>
                </c:pt>
                <c:pt idx="2899" formatCode="#,##0.00">
                  <c:v>1797.3</c:v>
                </c:pt>
                <c:pt idx="2900" formatCode="#,##0.00">
                  <c:v>1781.95</c:v>
                </c:pt>
                <c:pt idx="2901" formatCode="#,##0.00">
                  <c:v>1789.25</c:v>
                </c:pt>
                <c:pt idx="2902" formatCode="#,##0.00">
                  <c:v>1791.39</c:v>
                </c:pt>
                <c:pt idx="2903" formatCode="#,##0.00">
                  <c:v>1788.33</c:v>
                </c:pt>
                <c:pt idx="2904" formatCode="#,##0.00">
                  <c:v>1787.77</c:v>
                </c:pt>
                <c:pt idx="2905" formatCode="#,##0.00">
                  <c:v>1793.26</c:v>
                </c:pt>
                <c:pt idx="2906" formatCode="#,##0.00">
                  <c:v>1789.59</c:v>
                </c:pt>
                <c:pt idx="2907" formatCode="#,##0.00">
                  <c:v>1787.81</c:v>
                </c:pt>
                <c:pt idx="2908" formatCode="#,##0.00">
                  <c:v>1794.33</c:v>
                </c:pt>
                <c:pt idx="2909" formatCode="#,##0.00">
                  <c:v>1780.12</c:v>
                </c:pt>
                <c:pt idx="2910" formatCode="#,##0.00">
                  <c:v>1785.58</c:v>
                </c:pt>
                <c:pt idx="2911" formatCode="#,##0.00">
                  <c:v>1807.04</c:v>
                </c:pt>
                <c:pt idx="2912" formatCode="#,##0.00">
                  <c:v>1794.47</c:v>
                </c:pt>
                <c:pt idx="2913" formatCode="#,##0.00">
                  <c:v>1803.95</c:v>
                </c:pt>
                <c:pt idx="2914" formatCode="#,##0.00">
                  <c:v>1806.87</c:v>
                </c:pt>
                <c:pt idx="2915" formatCode="#,##0.00">
                  <c:v>1809.6</c:v>
                </c:pt>
                <c:pt idx="2916" formatCode="#,##0.00">
                  <c:v>1813.17</c:v>
                </c:pt>
                <c:pt idx="2917" formatCode="#,##0.00">
                  <c:v>1810.6</c:v>
                </c:pt>
                <c:pt idx="2918" formatCode="#,##0.00">
                  <c:v>1785.81</c:v>
                </c:pt>
                <c:pt idx="2919" formatCode="#,##0.00">
                  <c:v>1792.54</c:v>
                </c:pt>
                <c:pt idx="2920" formatCode="#,##0.00">
                  <c:v>1792.83</c:v>
                </c:pt>
                <c:pt idx="2921" formatCode="#,##0.00">
                  <c:v>1790.02</c:v>
                </c:pt>
                <c:pt idx="2922" formatCode="#,##0.00">
                  <c:v>1800.98</c:v>
                </c:pt>
                <c:pt idx="2923" formatCode="#,##0.00">
                  <c:v>1806.36</c:v>
                </c:pt>
                <c:pt idx="2924" formatCode="#,##0.00">
                  <c:v>1804.43</c:v>
                </c:pt>
                <c:pt idx="2925" formatCode="#,##0.00">
                  <c:v>1804.24</c:v>
                </c:pt>
                <c:pt idx="2926" formatCode="#,##0.00">
                  <c:v>1787.99</c:v>
                </c:pt>
                <c:pt idx="2927" formatCode="#,##0.00">
                  <c:v>1791.16</c:v>
                </c:pt>
                <c:pt idx="2928" formatCode="#,##0.00">
                  <c:v>1789.12</c:v>
                </c:pt>
                <c:pt idx="2929" formatCode="#,##0.00">
                  <c:v>1784.03</c:v>
                </c:pt>
                <c:pt idx="2930" formatCode="#,##0.00">
                  <c:v>1777.33</c:v>
                </c:pt>
                <c:pt idx="2931" formatCode="#,##0.00">
                  <c:v>1776.36</c:v>
                </c:pt>
                <c:pt idx="2932" formatCode="#,##0.00">
                  <c:v>1791.03</c:v>
                </c:pt>
                <c:pt idx="2933" formatCode="#,##0.00">
                  <c:v>1782.77</c:v>
                </c:pt>
                <c:pt idx="2934" formatCode="#,##0.00">
                  <c:v>1789.64</c:v>
                </c:pt>
                <c:pt idx="2935" formatCode="#,##0.00">
                  <c:v>1788.23</c:v>
                </c:pt>
                <c:pt idx="2936" formatCode="#,##0.00">
                  <c:v>1798.84</c:v>
                </c:pt>
                <c:pt idx="2937" formatCode="#,##0.00">
                  <c:v>1806.84</c:v>
                </c:pt>
                <c:pt idx="2938" formatCode="#,##0.00">
                  <c:v>1812.56</c:v>
                </c:pt>
                <c:pt idx="2939" formatCode="#,##0.00">
                  <c:v>1801.58</c:v>
                </c:pt>
                <c:pt idx="2940" formatCode="#,##0.00">
                  <c:v>1788.44</c:v>
                </c:pt>
                <c:pt idx="2941" formatCode="#,##0.00">
                  <c:v>1793.16</c:v>
                </c:pt>
                <c:pt idx="2942" formatCode="#,##0.00">
                  <c:v>1804.07</c:v>
                </c:pt>
                <c:pt idx="2943" formatCode="#,##0.00">
                  <c:v>1796.82</c:v>
                </c:pt>
                <c:pt idx="2944" formatCode="#,##0.00">
                  <c:v>1799.25</c:v>
                </c:pt>
                <c:pt idx="2945" formatCode="#,##0.00">
                  <c:v>1799.95</c:v>
                </c:pt>
                <c:pt idx="2946" formatCode="#,##0.00">
                  <c:v>1809.28</c:v>
                </c:pt>
                <c:pt idx="2947" formatCode="#,##0.00">
                  <c:v>1803.56</c:v>
                </c:pt>
                <c:pt idx="2948" formatCode="#,##0.00">
                  <c:v>1815.52</c:v>
                </c:pt>
                <c:pt idx="2949" formatCode="#,##0.00">
                  <c:v>1819.16</c:v>
                </c:pt>
                <c:pt idx="2950" formatCode="#,##0.00">
                  <c:v>1827.01</c:v>
                </c:pt>
                <c:pt idx="2951" formatCode="#,##0.00">
                  <c:v>1830.13</c:v>
                </c:pt>
                <c:pt idx="2952" formatCode="#,##0.00">
                  <c:v>1836.08</c:v>
                </c:pt>
                <c:pt idx="2953" formatCode="#,##0.00">
                  <c:v>1839.98</c:v>
                </c:pt>
                <c:pt idx="2954" formatCode="#,##0.00">
                  <c:v>1831.72</c:v>
                </c:pt>
                <c:pt idx="2955" formatCode="#,##0.00">
                  <c:v>1830.91</c:v>
                </c:pt>
                <c:pt idx="2956" formatCode="#,##0.00">
                  <c:v>1840.25</c:v>
                </c:pt>
                <c:pt idx="2957" formatCode="#,##0.00">
                  <c:v>1845.51</c:v>
                </c:pt>
                <c:pt idx="2958" formatCode="#,##0.00">
                  <c:v>1876.72</c:v>
                </c:pt>
                <c:pt idx="2959" formatCode="#,##0.00">
                  <c:v>1877.05</c:v>
                </c:pt>
                <c:pt idx="2960" formatCode="#,##0.00">
                  <c:v>1883.16</c:v>
                </c:pt>
                <c:pt idx="2961" formatCode="#,##0.00">
                  <c:v>1875.62</c:v>
                </c:pt>
                <c:pt idx="2962" formatCode="#,##0.00">
                  <c:v>1870.95</c:v>
                </c:pt>
                <c:pt idx="2963" formatCode="#,##0.00">
                  <c:v>1881.05</c:v>
                </c:pt>
                <c:pt idx="2964" formatCode="#,##0.00">
                  <c:v>1882.97</c:v>
                </c:pt>
                <c:pt idx="2965" formatCode="#,##0.00">
                  <c:v>1883.45</c:v>
                </c:pt>
                <c:pt idx="2966" formatCode="#,##0.00">
                  <c:v>1893.34</c:v>
                </c:pt>
                <c:pt idx="2967" formatCode="#,##0.00">
                  <c:v>1894.54</c:v>
                </c:pt>
                <c:pt idx="2968" formatCode="#,##0.00">
                  <c:v>1900.36</c:v>
                </c:pt>
                <c:pt idx="2969" formatCode="#,##0.00">
                  <c:v>1908.12</c:v>
                </c:pt>
                <c:pt idx="2970" formatCode="#,##0.00">
                  <c:v>1923.7</c:v>
                </c:pt>
                <c:pt idx="2971" formatCode="#,##0.00">
                  <c:v>1930.94</c:v>
                </c:pt>
                <c:pt idx="2972" formatCode="#,##0.00">
                  <c:v>1933.51</c:v>
                </c:pt>
                <c:pt idx="2973" formatCode="#,##0.00">
                  <c:v>1925.33</c:v>
                </c:pt>
                <c:pt idx="2974" formatCode="#,##0.00">
                  <c:v>1922.28</c:v>
                </c:pt>
                <c:pt idx="2975" formatCode="#,##0.00">
                  <c:v>1921.05</c:v>
                </c:pt>
                <c:pt idx="2976" formatCode="#,##0.00">
                  <c:v>1914.51</c:v>
                </c:pt>
                <c:pt idx="2977" formatCode="#,##0.00">
                  <c:v>1920.49</c:v>
                </c:pt>
                <c:pt idx="2978" formatCode="#,##0.00">
                  <c:v>1935.95</c:v>
                </c:pt>
                <c:pt idx="2979" formatCode="#,##0.00">
                  <c:v>1917.42</c:v>
                </c:pt>
                <c:pt idx="2980" formatCode="#,##0.00">
                  <c:v>1905.88</c:v>
                </c:pt>
                <c:pt idx="2981" formatCode="#,##0.00">
                  <c:v>1865.62</c:v>
                </c:pt>
                <c:pt idx="2982" formatCode="#,##0.00">
                  <c:v>1896.29</c:v>
                </c:pt>
                <c:pt idx="2983" formatCode="#,##0.00">
                  <c:v>1897.41</c:v>
                </c:pt>
                <c:pt idx="2984" formatCode="#,##0.00">
                  <c:v>1878.3</c:v>
                </c:pt>
                <c:pt idx="2985" formatCode="#,##0.00">
                  <c:v>1885.82</c:v>
                </c:pt>
                <c:pt idx="2986" formatCode="#,##0.00">
                  <c:v>1888</c:v>
                </c:pt>
                <c:pt idx="2987" formatCode="#,##0.00">
                  <c:v>1884.35</c:v>
                </c:pt>
                <c:pt idx="2988" formatCode="#,##0.00">
                  <c:v>1888.16</c:v>
                </c:pt>
                <c:pt idx="2989" formatCode="#,##0.00">
                  <c:v>1888.97</c:v>
                </c:pt>
                <c:pt idx="2990" formatCode="#,##0.00">
                  <c:v>1885.34</c:v>
                </c:pt>
                <c:pt idx="2991" formatCode="#,##0.00">
                  <c:v>1878.43</c:v>
                </c:pt>
                <c:pt idx="2992" formatCode="#,##0.00">
                  <c:v>1887.05</c:v>
                </c:pt>
                <c:pt idx="2993" formatCode="#,##0.00">
                  <c:v>1882.09</c:v>
                </c:pt>
                <c:pt idx="2994" formatCode="#,##0.00">
                  <c:v>1876.42</c:v>
                </c:pt>
                <c:pt idx="2995" formatCode="#,##0.00">
                  <c:v>1870.51</c:v>
                </c:pt>
                <c:pt idx="2996" formatCode="#,##0.00">
                  <c:v>1886.89</c:v>
                </c:pt>
                <c:pt idx="2997" formatCode="#,##0.00">
                  <c:v>1902.76</c:v>
                </c:pt>
                <c:pt idx="2998" formatCode="#,##0.00">
                  <c:v>1898.11</c:v>
                </c:pt>
                <c:pt idx="2999" formatCode="#,##0.00">
                  <c:v>1878.24</c:v>
                </c:pt>
                <c:pt idx="3000" formatCode="#,##0.00">
                  <c:v>1890.36</c:v>
                </c:pt>
                <c:pt idx="3001" formatCode="#,##0.00">
                  <c:v>1903.59</c:v>
                </c:pt>
                <c:pt idx="3002" formatCode="#,##0.00">
                  <c:v>1890.06</c:v>
                </c:pt>
                <c:pt idx="3003" formatCode="#,##0.00">
                  <c:v>1898.86</c:v>
                </c:pt>
                <c:pt idx="3004" formatCode="#,##0.00">
                  <c:v>1908.08</c:v>
                </c:pt>
                <c:pt idx="3005" formatCode="#,##0.00">
                  <c:v>1915.77</c:v>
                </c:pt>
                <c:pt idx="3006" formatCode="#,##0.00">
                  <c:v>1909.46</c:v>
                </c:pt>
                <c:pt idx="3007" formatCode="#,##0.00">
                  <c:v>1896.35</c:v>
                </c:pt>
                <c:pt idx="3008" formatCode="#,##0.00">
                  <c:v>1894.08</c:v>
                </c:pt>
                <c:pt idx="3009" formatCode="#,##0.00">
                  <c:v>1899.46</c:v>
                </c:pt>
                <c:pt idx="3010" formatCode="#,##0.00">
                  <c:v>1896.34</c:v>
                </c:pt>
                <c:pt idx="3011" formatCode="#,##0.00">
                  <c:v>1903.3</c:v>
                </c:pt>
                <c:pt idx="3012" formatCode="#,##0.00">
                  <c:v>1912.93</c:v>
                </c:pt>
                <c:pt idx="3013" formatCode="#,##0.00">
                  <c:v>1899.81</c:v>
                </c:pt>
                <c:pt idx="3014" formatCode="#,##0.00">
                  <c:v>1881.12</c:v>
                </c:pt>
                <c:pt idx="3015" formatCode="#,##0.00">
                  <c:v>1885.67</c:v>
                </c:pt>
                <c:pt idx="3016" formatCode="#,##0.00">
                  <c:v>1893.58</c:v>
                </c:pt>
                <c:pt idx="3017" formatCode="#,##0.00">
                  <c:v>1900.35</c:v>
                </c:pt>
                <c:pt idx="3018" formatCode="#,##0.00">
                  <c:v>1908.58</c:v>
                </c:pt>
                <c:pt idx="3019" formatCode="#,##0.00">
                  <c:v>1896.3</c:v>
                </c:pt>
                <c:pt idx="3020" formatCode="#,##0.00">
                  <c:v>1888.15</c:v>
                </c:pt>
                <c:pt idx="3021" formatCode="#,##0.00">
                  <c:v>1919.35</c:v>
                </c:pt>
                <c:pt idx="3022" formatCode="#,##0.00">
                  <c:v>1916.95</c:v>
                </c:pt>
                <c:pt idx="3023" formatCode="#,##0.00">
                  <c:v>1911.4</c:v>
                </c:pt>
                <c:pt idx="3024" formatCode="#,##0.00">
                  <c:v>1910.49</c:v>
                </c:pt>
                <c:pt idx="3025" formatCode="#,##0.00">
                  <c:v>1908.82</c:v>
                </c:pt>
                <c:pt idx="3026" formatCode="#,##0.00">
                  <c:v>1921.97</c:v>
                </c:pt>
                <c:pt idx="3027" formatCode="#,##0.00">
                  <c:v>1926.21</c:v>
                </c:pt>
                <c:pt idx="3028" formatCode="#,##0.00">
                  <c:v>1930.15</c:v>
                </c:pt>
                <c:pt idx="3029" formatCode="#,##0.00">
                  <c:v>1939.06</c:v>
                </c:pt>
                <c:pt idx="3030" formatCode="#,##0.00">
                  <c:v>1936.72</c:v>
                </c:pt>
                <c:pt idx="3031" formatCode="#,##0.00">
                  <c:v>1939.59</c:v>
                </c:pt>
                <c:pt idx="3032" formatCode="#,##0.00">
                  <c:v>1927.82</c:v>
                </c:pt>
                <c:pt idx="3033" formatCode="#,##0.00">
                  <c:v>1928.18</c:v>
                </c:pt>
                <c:pt idx="3034" formatCode="#,##0.00">
                  <c:v>1938.6</c:v>
                </c:pt>
                <c:pt idx="3035" formatCode="#,##0.00">
                  <c:v>1928.53</c:v>
                </c:pt>
                <c:pt idx="3036" formatCode="#,##0.00">
                  <c:v>1933.64</c:v>
                </c:pt>
                <c:pt idx="3037" formatCode="#,##0.00">
                  <c:v>1932.81</c:v>
                </c:pt>
                <c:pt idx="3038" formatCode="#,##0.00">
                  <c:v>1938.92</c:v>
                </c:pt>
                <c:pt idx="3039" formatCode="#,##0.00">
                  <c:v>1940.57</c:v>
                </c:pt>
                <c:pt idx="3040" formatCode="#,##0.00">
                  <c:v>1935.68</c:v>
                </c:pt>
                <c:pt idx="3041" formatCode="#,##0.00">
                  <c:v>1907.57</c:v>
                </c:pt>
                <c:pt idx="3042" formatCode="#,##0.00">
                  <c:v>1928.2</c:v>
                </c:pt>
                <c:pt idx="3043" formatCode="#,##0.00">
                  <c:v>1900.32</c:v>
                </c:pt>
                <c:pt idx="3044" formatCode="#,##0.00">
                  <c:v>1906.4</c:v>
                </c:pt>
                <c:pt idx="3045" formatCode="#,##0.00">
                  <c:v>1925.07</c:v>
                </c:pt>
                <c:pt idx="3046" formatCode="#,##0.00">
                  <c:v>1920.23</c:v>
                </c:pt>
                <c:pt idx="3047" formatCode="#,##0.00">
                  <c:v>1923.65</c:v>
                </c:pt>
                <c:pt idx="3048" formatCode="#,##0.00">
                  <c:v>1923.23</c:v>
                </c:pt>
                <c:pt idx="3049" formatCode="#,##0.00">
                  <c:v>1925.55</c:v>
                </c:pt>
                <c:pt idx="3050" formatCode="#,##0.00">
                  <c:v>1920.62</c:v>
                </c:pt>
                <c:pt idx="3051" formatCode="#,##0.00">
                  <c:v>1916.43</c:v>
                </c:pt>
                <c:pt idx="3052" formatCode="#,##0.00">
                  <c:v>1918.41</c:v>
                </c:pt>
                <c:pt idx="3053" formatCode="#,##0.00">
                  <c:v>1911.9</c:v>
                </c:pt>
                <c:pt idx="3054" formatCode="#,##0.00">
                  <c:v>1918.65</c:v>
                </c:pt>
                <c:pt idx="3055" formatCode="#,##0.00">
                  <c:v>1890.96</c:v>
                </c:pt>
                <c:pt idx="3056" formatCode="#,##0.00">
                  <c:v>1899.66</c:v>
                </c:pt>
                <c:pt idx="3057" formatCode="#,##0.00">
                  <c:v>1884.1</c:v>
                </c:pt>
                <c:pt idx="3058" formatCode="#,##0.00">
                  <c:v>1895.08</c:v>
                </c:pt>
                <c:pt idx="3059" formatCode="#,##0.00">
                  <c:v>1888.84</c:v>
                </c:pt>
                <c:pt idx="3060" formatCode="#,##0.00">
                  <c:v>1906.98</c:v>
                </c:pt>
                <c:pt idx="3061" formatCode="#,##0.00">
                  <c:v>1905.15</c:v>
                </c:pt>
                <c:pt idx="3062" formatCode="#,##0.00">
                  <c:v>1893.23</c:v>
                </c:pt>
                <c:pt idx="3063" formatCode="#,##0.00">
                  <c:v>1893.29</c:v>
                </c:pt>
                <c:pt idx="3064" formatCode="#,##0.00">
                  <c:v>1902.29</c:v>
                </c:pt>
                <c:pt idx="3065" formatCode="#,##0.00">
                  <c:v>1900.51</c:v>
                </c:pt>
                <c:pt idx="3066" formatCode="#,##0.00">
                  <c:v>1900.35</c:v>
                </c:pt>
                <c:pt idx="3067" formatCode="#,##0.00">
                  <c:v>1903.29</c:v>
                </c:pt>
                <c:pt idx="3068" formatCode="#,##0.00">
                  <c:v>1908.73</c:v>
                </c:pt>
                <c:pt idx="3069" formatCode="#,##0.00">
                  <c:v>1897.01</c:v>
                </c:pt>
                <c:pt idx="3070" formatCode="#,##0.00">
                  <c:v>1901.42</c:v>
                </c:pt>
                <c:pt idx="3071" formatCode="#,##0.00">
                  <c:v>1886.46</c:v>
                </c:pt>
                <c:pt idx="3072" formatCode="#,##0.00">
                  <c:v>1884.36</c:v>
                </c:pt>
                <c:pt idx="3073" formatCode="#,##0.00">
                  <c:v>1887.56</c:v>
                </c:pt>
                <c:pt idx="3074" formatCode="#,##0.00">
                  <c:v>1877.7</c:v>
                </c:pt>
                <c:pt idx="3075" formatCode="#,##0.00">
                  <c:v>1877.14</c:v>
                </c:pt>
                <c:pt idx="3076" formatCode="#,##0.00">
                  <c:v>1881.17</c:v>
                </c:pt>
                <c:pt idx="3077" formatCode="#,##0.00">
                  <c:v>1872.5</c:v>
                </c:pt>
                <c:pt idx="3078" formatCode="#,##0.00">
                  <c:v>1878.04</c:v>
                </c:pt>
                <c:pt idx="3079" formatCode="#,##0.00">
                  <c:v>1878.29</c:v>
                </c:pt>
                <c:pt idx="3080" formatCode="#,##0.00">
                  <c:v>1900.34</c:v>
                </c:pt>
                <c:pt idx="3081" formatCode="#,##0.00">
                  <c:v>1911.58</c:v>
                </c:pt>
                <c:pt idx="3082" formatCode="#,##0.00">
                  <c:v>1921.44</c:v>
                </c:pt>
                <c:pt idx="3083" formatCode="#,##0.00">
                  <c:v>1924.2</c:v>
                </c:pt>
                <c:pt idx="3084" formatCode="#,##0.00">
                  <c:v>1930.21</c:v>
                </c:pt>
                <c:pt idx="3085" formatCode="#,##0.00">
                  <c:v>1944.42</c:v>
                </c:pt>
                <c:pt idx="3086" formatCode="#,##0.00">
                  <c:v>1943.43</c:v>
                </c:pt>
                <c:pt idx="3087" formatCode="#,##0.00">
                  <c:v>1934.2</c:v>
                </c:pt>
                <c:pt idx="3088" formatCode="#,##0.00">
                  <c:v>1937.09</c:v>
                </c:pt>
                <c:pt idx="3089" formatCode="#,##0.00">
                  <c:v>1943.27</c:v>
                </c:pt>
                <c:pt idx="3090" formatCode="#,##0.00">
                  <c:v>1931.02</c:v>
                </c:pt>
                <c:pt idx="3091" formatCode="#,##0.00">
                  <c:v>1941.68</c:v>
                </c:pt>
                <c:pt idx="3092" formatCode="#,##0.00">
                  <c:v>1935.58</c:v>
                </c:pt>
                <c:pt idx="3093" formatCode="#,##0.00">
                  <c:v>1937.42</c:v>
                </c:pt>
                <c:pt idx="3094" formatCode="#,##0.00">
                  <c:v>1942.36</c:v>
                </c:pt>
                <c:pt idx="3095" formatCode="#,##0.00">
                  <c:v>1953.33</c:v>
                </c:pt>
                <c:pt idx="3096" formatCode="#,##0.00">
                  <c:v>1947.16</c:v>
                </c:pt>
                <c:pt idx="3097" formatCode="#,##0.00">
                  <c:v>1951.57</c:v>
                </c:pt>
                <c:pt idx="3098" formatCode="#,##0.00">
                  <c:v>1951.8</c:v>
                </c:pt>
                <c:pt idx="3099" formatCode="#,##0.00">
                  <c:v>1955.12</c:v>
                </c:pt>
                <c:pt idx="3100" formatCode="#,##0.00">
                  <c:v>1950.58</c:v>
                </c:pt>
                <c:pt idx="3101" formatCode="#,##0.00">
                  <c:v>1945.52</c:v>
                </c:pt>
                <c:pt idx="3102" formatCode="#,##0.00">
                  <c:v>1944.78</c:v>
                </c:pt>
                <c:pt idx="3103" formatCode="#,##0.00">
                  <c:v>1950.31</c:v>
                </c:pt>
                <c:pt idx="3104" formatCode="#,##0.00">
                  <c:v>1947.43</c:v>
                </c:pt>
                <c:pt idx="3105" formatCode="#,##0.00">
                  <c:v>1941.94</c:v>
                </c:pt>
                <c:pt idx="3106" formatCode="#,##0.00">
                  <c:v>1937.12</c:v>
                </c:pt>
                <c:pt idx="3107" formatCode="#,##0.00">
                  <c:v>1927.24</c:v>
                </c:pt>
                <c:pt idx="3108" formatCode="#,##0.00">
                  <c:v>1916.77</c:v>
                </c:pt>
                <c:pt idx="3109" formatCode="#,##0.00">
                  <c:v>1915.39</c:v>
                </c:pt>
                <c:pt idx="3110" formatCode="#,##0.00">
                  <c:v>1905.8</c:v>
                </c:pt>
                <c:pt idx="3111" formatCode="#,##0.00">
                  <c:v>1907.92</c:v>
                </c:pt>
                <c:pt idx="3112" formatCode="#,##0.00">
                  <c:v>1895.3</c:v>
                </c:pt>
                <c:pt idx="3113" formatCode="#,##0.00">
                  <c:v>1889.36</c:v>
                </c:pt>
                <c:pt idx="3114" formatCode="#,##0.00">
                  <c:v>1896.33</c:v>
                </c:pt>
                <c:pt idx="3115" formatCode="#,##0.00">
                  <c:v>1908.66</c:v>
                </c:pt>
                <c:pt idx="3116" formatCode="#,##0.00">
                  <c:v>1916.05</c:v>
                </c:pt>
                <c:pt idx="3117" formatCode="#,##0.00">
                  <c:v>1928.39</c:v>
                </c:pt>
                <c:pt idx="3118" formatCode="#,##0.00">
                  <c:v>1915.79</c:v>
                </c:pt>
                <c:pt idx="3119" formatCode="#,##0.00">
                  <c:v>1922.32</c:v>
                </c:pt>
                <c:pt idx="3120" formatCode="#,##0.00">
                  <c:v>1927.83</c:v>
                </c:pt>
                <c:pt idx="3121" formatCode="#,##0.00">
                  <c:v>1926.49</c:v>
                </c:pt>
                <c:pt idx="3122" formatCode="#,##0.00">
                  <c:v>1925.27</c:v>
                </c:pt>
                <c:pt idx="3123" formatCode="#,##0.00">
                  <c:v>1920.73</c:v>
                </c:pt>
                <c:pt idx="3124" formatCode="#,##0.00">
                  <c:v>1921.11</c:v>
                </c:pt>
                <c:pt idx="3125" formatCode="#,##0.00">
                  <c:v>1922.62</c:v>
                </c:pt>
                <c:pt idx="3126" formatCode="#,##0.00">
                  <c:v>1906.69</c:v>
                </c:pt>
                <c:pt idx="3127" formatCode="#,##0.00">
                  <c:v>1904.08</c:v>
                </c:pt>
                <c:pt idx="3128" formatCode="#,##0.00">
                  <c:v>1915.31</c:v>
                </c:pt>
                <c:pt idx="3129" formatCode="#,##0.00">
                  <c:v>1938.57</c:v>
                </c:pt>
                <c:pt idx="3130" formatCode="#,##0.00">
                  <c:v>1936.05</c:v>
                </c:pt>
                <c:pt idx="3131" formatCode="#,##0.00">
                  <c:v>1950.14</c:v>
                </c:pt>
                <c:pt idx="3132" formatCode="#,##0.00">
                  <c:v>1956.28</c:v>
                </c:pt>
                <c:pt idx="3133" formatCode="#,##0.00">
                  <c:v>1961.16</c:v>
                </c:pt>
                <c:pt idx="3134" formatCode="#,##0.00">
                  <c:v>1955.1</c:v>
                </c:pt>
                <c:pt idx="3135" formatCode="#,##0.00">
                  <c:v>1954.32</c:v>
                </c:pt>
                <c:pt idx="3136" formatCode="#,##0.00">
                  <c:v>1966.45</c:v>
                </c:pt>
                <c:pt idx="3137" formatCode="#,##0.00">
                  <c:v>1975.79</c:v>
                </c:pt>
                <c:pt idx="3138" formatCode="#,##0.00">
                  <c:v>1972.35</c:v>
                </c:pt>
                <c:pt idx="3139" formatCode="#,##0.00">
                  <c:v>1957.57</c:v>
                </c:pt>
                <c:pt idx="3140" formatCode="#,##0.00">
                  <c:v>1980.63</c:v>
                </c:pt>
                <c:pt idx="3141" formatCode="#,##0.00">
                  <c:v>1970.65</c:v>
                </c:pt>
                <c:pt idx="3142" formatCode="#,##0.00">
                  <c:v>1972.71</c:v>
                </c:pt>
                <c:pt idx="3143" formatCode="#,##0.00">
                  <c:v>1966.07</c:v>
                </c:pt>
                <c:pt idx="3144" formatCode="#,##0.00">
                  <c:v>1967.71</c:v>
                </c:pt>
                <c:pt idx="3145" formatCode="#,##0.00">
                  <c:v>1982.31</c:v>
                </c:pt>
                <c:pt idx="3146" formatCode="#,##0.00">
                  <c:v>1988.02</c:v>
                </c:pt>
                <c:pt idx="3147" formatCode="#,##0.00">
                  <c:v>1975.34</c:v>
                </c:pt>
                <c:pt idx="3148" formatCode="#,##0.00">
                  <c:v>1961.04</c:v>
                </c:pt>
                <c:pt idx="3149" formatCode="#,##0.00">
                  <c:v>1961.72</c:v>
                </c:pt>
                <c:pt idx="3150" formatCode="#,##0.00">
                  <c:v>1964.21</c:v>
                </c:pt>
                <c:pt idx="3151" formatCode="#,##0.00">
                  <c:v>1940.07</c:v>
                </c:pt>
                <c:pt idx="3152" formatCode="#,##0.00">
                  <c:v>1932.78</c:v>
                </c:pt>
                <c:pt idx="3153" formatCode="#,##0.00">
                  <c:v>1935.4</c:v>
                </c:pt>
                <c:pt idx="3154" formatCode="#,##0.00">
                  <c:v>1948.58</c:v>
                </c:pt>
                <c:pt idx="3155" formatCode="#,##0.00">
                  <c:v>1947.54</c:v>
                </c:pt>
                <c:pt idx="3156" formatCode="#,##0.00">
                  <c:v>1946.19</c:v>
                </c:pt>
                <c:pt idx="3157" formatCode="#,##0.00">
                  <c:v>1932.22</c:v>
                </c:pt>
                <c:pt idx="3158" formatCode="#,##0.00">
                  <c:v>1935.59</c:v>
                </c:pt>
                <c:pt idx="3159" formatCode="#,##0.00">
                  <c:v>1898.03</c:v>
                </c:pt>
                <c:pt idx="3160" formatCode="#,##0.00">
                  <c:v>1901.54</c:v>
                </c:pt>
                <c:pt idx="3161" formatCode="#,##0.00">
                  <c:v>1883.83</c:v>
                </c:pt>
                <c:pt idx="3162" formatCode="#,##0.00">
                  <c:v>1846.88</c:v>
                </c:pt>
                <c:pt idx="3163" formatCode="#,##0.00">
                  <c:v>1889.16</c:v>
                </c:pt>
                <c:pt idx="3164" formatCode="#,##0.00">
                  <c:v>1879.44</c:v>
                </c:pt>
                <c:pt idx="3165" formatCode="#,##0.00">
                  <c:v>1909.51</c:v>
                </c:pt>
                <c:pt idx="3166" formatCode="#,##0.00">
                  <c:v>1916.63</c:v>
                </c:pt>
                <c:pt idx="3167" formatCode="#,##0.00">
                  <c:v>1911.51</c:v>
                </c:pt>
                <c:pt idx="3168" formatCode="#,##0.00">
                  <c:v>1919.94</c:v>
                </c:pt>
                <c:pt idx="3169" formatCode="#,##0.00">
                  <c:v>1908.67</c:v>
                </c:pt>
                <c:pt idx="3170" formatCode="#,##0.00">
                  <c:v>1925.93</c:v>
                </c:pt>
                <c:pt idx="3171" formatCode="#,##0.00">
                  <c:v>1944.12</c:v>
                </c:pt>
                <c:pt idx="3172" formatCode="#,##0.00">
                  <c:v>1949.72</c:v>
                </c:pt>
                <c:pt idx="3173" formatCode="#,##0.00">
                  <c:v>1936.62</c:v>
                </c:pt>
                <c:pt idx="3174" formatCode="#,##0.00">
                  <c:v>1931.35</c:v>
                </c:pt>
                <c:pt idx="3175" formatCode="#,##0.00">
                  <c:v>1941.42</c:v>
                </c:pt>
                <c:pt idx="3176" formatCode="#,##0.00">
                  <c:v>1935.31</c:v>
                </c:pt>
                <c:pt idx="3177" formatCode="#,##0.00">
                  <c:v>1934.42</c:v>
                </c:pt>
                <c:pt idx="3178" formatCode="#,##0.00">
                  <c:v>1932.01</c:v>
                </c:pt>
                <c:pt idx="3179" formatCode="#,##0.00">
                  <c:v>1897.7</c:v>
                </c:pt>
                <c:pt idx="3180" formatCode="#,##0.00">
                  <c:v>1911.62</c:v>
                </c:pt>
                <c:pt idx="3181" formatCode="#,##0.00">
                  <c:v>1907.77</c:v>
                </c:pt>
                <c:pt idx="3182" formatCode="#,##0.00">
                  <c:v>1902</c:v>
                </c:pt>
                <c:pt idx="3183" formatCode="#,##0.00">
                  <c:v>1906.91</c:v>
                </c:pt>
                <c:pt idx="3184" formatCode="#,##0.00">
                  <c:v>1905.52</c:v>
                </c:pt>
                <c:pt idx="3185" formatCode="#,##0.00">
                  <c:v>1907.15</c:v>
                </c:pt>
                <c:pt idx="3186" formatCode="#,##0.00">
                  <c:v>1907.89</c:v>
                </c:pt>
                <c:pt idx="3187" formatCode="#,##0.00">
                  <c:v>1913.16</c:v>
                </c:pt>
                <c:pt idx="3188" formatCode="#,##0.00">
                  <c:v>1922.1</c:v>
                </c:pt>
                <c:pt idx="3189" formatCode="#,##0.00">
                  <c:v>1908.42</c:v>
                </c:pt>
                <c:pt idx="3190" formatCode="#,##0.00">
                  <c:v>1881.56</c:v>
                </c:pt>
                <c:pt idx="3191" formatCode="#,##0.00">
                  <c:v>1859.34</c:v>
                </c:pt>
                <c:pt idx="3192" formatCode="#,##0.00">
                  <c:v>1862.52</c:v>
                </c:pt>
                <c:pt idx="3193" formatCode="#,##0.00">
                  <c:v>1842.37</c:v>
                </c:pt>
                <c:pt idx="3194" formatCode="#,##0.00">
                  <c:v>1821.34</c:v>
                </c:pt>
                <c:pt idx="3195" formatCode="#,##0.00">
                  <c:v>1845.28</c:v>
                </c:pt>
                <c:pt idx="3196" formatCode="#,##0.00">
                  <c:v>1842.48</c:v>
                </c:pt>
                <c:pt idx="3197" formatCode="#,##0.00">
                  <c:v>1841.1</c:v>
                </c:pt>
                <c:pt idx="3198" formatCode="#,##0.00">
                  <c:v>1840.15</c:v>
                </c:pt>
                <c:pt idx="3199" formatCode="#,##0.00">
                  <c:v>1837.95</c:v>
                </c:pt>
                <c:pt idx="3200" formatCode="#,##0.00">
                  <c:v>1804.77</c:v>
                </c:pt>
                <c:pt idx="3201" formatCode="#,##0.00">
                  <c:v>1777.57</c:v>
                </c:pt>
                <c:pt idx="3202" formatCode="#,##0.00">
                  <c:v>1760.44</c:v>
                </c:pt>
                <c:pt idx="3203" formatCode="#,##0.00">
                  <c:v>1750.7</c:v>
                </c:pt>
                <c:pt idx="3204" formatCode="#,##0.00">
                  <c:v>1766.18</c:v>
                </c:pt>
                <c:pt idx="3205" formatCode="#,##0.00">
                  <c:v>1771.23</c:v>
                </c:pt>
                <c:pt idx="3206" formatCode="#,##0.00">
                  <c:v>1772.44</c:v>
                </c:pt>
                <c:pt idx="3207" formatCode="#,##0.00">
                  <c:v>1797.79</c:v>
                </c:pt>
                <c:pt idx="3208" formatCode="#,##0.00">
                  <c:v>1805.58</c:v>
                </c:pt>
                <c:pt idx="3209" formatCode="#,##0.00">
                  <c:v>1815.97</c:v>
                </c:pt>
                <c:pt idx="3210" formatCode="#,##0.00">
                  <c:v>1822.58</c:v>
                </c:pt>
                <c:pt idx="3211" formatCode="#,##0.00">
                  <c:v>1818.35</c:v>
                </c:pt>
                <c:pt idx="3212" formatCode="#,##0.00">
                  <c:v>1810.74</c:v>
                </c:pt>
                <c:pt idx="3213" formatCode="#,##0.00">
                  <c:v>1792.32</c:v>
                </c:pt>
                <c:pt idx="3214" formatCode="#,##0.00">
                  <c:v>1797.47</c:v>
                </c:pt>
                <c:pt idx="3215" formatCode="#,##0.00">
                  <c:v>1824.27</c:v>
                </c:pt>
                <c:pt idx="3216" formatCode="#,##0.00">
                  <c:v>1816.89</c:v>
                </c:pt>
                <c:pt idx="3217" formatCode="#,##0.00">
                  <c:v>1826.71</c:v>
                </c:pt>
                <c:pt idx="3218" formatCode="#,##0.00">
                  <c:v>1821.14</c:v>
                </c:pt>
                <c:pt idx="3219" formatCode="#,##0.00">
                  <c:v>1820.65</c:v>
                </c:pt>
                <c:pt idx="3220" formatCode="#,##0.00">
                  <c:v>1829.01</c:v>
                </c:pt>
                <c:pt idx="3221" formatCode="#,##0.00">
                  <c:v>1821.94</c:v>
                </c:pt>
                <c:pt idx="3222" formatCode="#,##0.00">
                  <c:v>1831.61</c:v>
                </c:pt>
                <c:pt idx="3223" formatCode="#,##0.00">
                  <c:v>1835.26</c:v>
                </c:pt>
                <c:pt idx="3224" formatCode="#,##0.00">
                  <c:v>1843.25</c:v>
                </c:pt>
                <c:pt idx="3225" formatCode="#,##0.00">
                  <c:v>1852.81</c:v>
                </c:pt>
                <c:pt idx="3226" formatCode="#,##0.00">
                  <c:v>1868.22</c:v>
                </c:pt>
                <c:pt idx="3227" formatCode="#,##0.00">
                  <c:v>1876.69</c:v>
                </c:pt>
                <c:pt idx="3228" formatCode="#,##0.00">
                  <c:v>1883.44</c:v>
                </c:pt>
                <c:pt idx="3229" formatCode="#,##0.00">
                  <c:v>1897.73</c:v>
                </c:pt>
                <c:pt idx="3230" formatCode="#,##0.00">
                  <c:v>1903.07</c:v>
                </c:pt>
                <c:pt idx="3231" formatCode="#,##0.00">
                  <c:v>1900.59</c:v>
                </c:pt>
                <c:pt idx="3232" formatCode="#,##0.00">
                  <c:v>1875.33</c:v>
                </c:pt>
                <c:pt idx="3233" formatCode="#,##0.00">
                  <c:v>1874.63</c:v>
                </c:pt>
                <c:pt idx="3234" formatCode="#,##0.00">
                  <c:v>1894.14</c:v>
                </c:pt>
                <c:pt idx="3235" formatCode="#,##0.00">
                  <c:v>1895.47</c:v>
                </c:pt>
                <c:pt idx="3236" formatCode="#,##0.00">
                  <c:v>1879.15</c:v>
                </c:pt>
                <c:pt idx="3237" formatCode="#,##0.00">
                  <c:v>1895.78</c:v>
                </c:pt>
                <c:pt idx="3238" formatCode="#,##0.00">
                  <c:v>1905.94</c:v>
                </c:pt>
                <c:pt idx="3239" formatCode="#,##0.00">
                  <c:v>1909.04</c:v>
                </c:pt>
                <c:pt idx="3240" formatCode="#,##0.00">
                  <c:v>1913.4</c:v>
                </c:pt>
                <c:pt idx="3241" formatCode="#,##0.00">
                  <c:v>1896.96</c:v>
                </c:pt>
                <c:pt idx="3242" formatCode="#,##0.00">
                  <c:v>1899.36</c:v>
                </c:pt>
                <c:pt idx="3243" formatCode="#,##0.00">
                  <c:v>1918.08</c:v>
                </c:pt>
                <c:pt idx="3244" formatCode="#,##0.00">
                  <c:v>1908.6</c:v>
                </c:pt>
                <c:pt idx="3245" formatCode="#,##0.00">
                  <c:v>1912.08</c:v>
                </c:pt>
                <c:pt idx="3246" formatCode="#,##0.00">
                  <c:v>1919.87</c:v>
                </c:pt>
                <c:pt idx="3247" formatCode="#,##0.00">
                  <c:v>1927.15</c:v>
                </c:pt>
                <c:pt idx="3248" formatCode="#,##0.00">
                  <c:v>1932.44</c:v>
                </c:pt>
                <c:pt idx="3249" formatCode="#,##0.00">
                  <c:v>1928.73</c:v>
                </c:pt>
                <c:pt idx="3250" formatCode="#,##0.00">
                  <c:v>1935.73</c:v>
                </c:pt>
                <c:pt idx="3251" formatCode="#,##0.00">
                  <c:v>1912.69</c:v>
                </c:pt>
                <c:pt idx="3252" formatCode="#,##0.00">
                  <c:v>1901.54</c:v>
                </c:pt>
                <c:pt idx="3253" formatCode="#,##0.00">
                  <c:v>1898.37</c:v>
                </c:pt>
                <c:pt idx="3254" formatCode="#,##0.00">
                  <c:v>1899.59</c:v>
                </c:pt>
                <c:pt idx="3255" formatCode="#,##0.00">
                  <c:v>1901.86</c:v>
                </c:pt>
                <c:pt idx="3256" formatCode="#,##0.00">
                  <c:v>1914.05</c:v>
                </c:pt>
                <c:pt idx="3257" formatCode="#,##0.00">
                  <c:v>1917.39</c:v>
                </c:pt>
                <c:pt idx="3258" formatCode="#,##0.00">
                  <c:v>1928.92</c:v>
                </c:pt>
                <c:pt idx="3259" formatCode="#,##0.00">
                  <c:v>1926.46</c:v>
                </c:pt>
                <c:pt idx="3260" formatCode="#,##0.00">
                  <c:v>1922.9</c:v>
                </c:pt>
                <c:pt idx="3261" formatCode="#,##0.00">
                  <c:v>1931.89</c:v>
                </c:pt>
                <c:pt idx="3262" formatCode="#,##0.00">
                  <c:v>1933.61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A7D-40DF-94CC-F522C0CA2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599168"/>
        <c:axId val="106600704"/>
      </c:lineChart>
      <c:dateAx>
        <c:axId val="10659916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6600704"/>
        <c:crosses val="autoZero"/>
        <c:auto val="1"/>
        <c:lblOffset val="100"/>
        <c:baseTimeUnit val="days"/>
      </c:dateAx>
      <c:valAx>
        <c:axId val="10660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659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58003080193488E-2"/>
          <c:y val="2.888598818195854E-2"/>
          <c:w val="0.78456172317303308"/>
          <c:h val="0.8711081168329895"/>
        </c:manualLayout>
      </c:layout>
      <c:lineChart>
        <c:grouping val="standard"/>
        <c:varyColors val="0"/>
        <c:ser>
          <c:idx val="0"/>
          <c:order val="0"/>
          <c:tx>
            <c:strRef>
              <c:f>List2!$A$5</c:f>
              <c:strCache>
                <c:ptCount val="1"/>
                <c:pt idx="0">
                  <c:v>dluhopisy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List2!$E$2:$Z$2</c:f>
              <c:strCach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strCache>
            </c:strRef>
          </c:cat>
          <c:val>
            <c:numRef>
              <c:f>List2!$E$5:$Z$5</c:f>
              <c:numCache>
                <c:formatCode>General</c:formatCode>
                <c:ptCount val="22"/>
                <c:pt idx="0">
                  <c:v>92</c:v>
                </c:pt>
                <c:pt idx="1">
                  <c:v>98</c:v>
                </c:pt>
                <c:pt idx="2">
                  <c:v>95</c:v>
                </c:pt>
                <c:pt idx="3">
                  <c:v>94</c:v>
                </c:pt>
                <c:pt idx="4">
                  <c:v>84</c:v>
                </c:pt>
                <c:pt idx="5">
                  <c:v>74</c:v>
                </c:pt>
                <c:pt idx="6">
                  <c:v>81</c:v>
                </c:pt>
                <c:pt idx="7">
                  <c:v>79</c:v>
                </c:pt>
                <c:pt idx="8">
                  <c:v>96</c:v>
                </c:pt>
                <c:pt idx="9">
                  <c:v>110</c:v>
                </c:pt>
                <c:pt idx="10">
                  <c:v>132</c:v>
                </c:pt>
                <c:pt idx="11">
                  <c:v>121</c:v>
                </c:pt>
                <c:pt idx="12">
                  <c:v>116</c:v>
                </c:pt>
                <c:pt idx="13">
                  <c:v>106</c:v>
                </c:pt>
                <c:pt idx="14">
                  <c:v>95</c:v>
                </c:pt>
                <c:pt idx="15">
                  <c:v>98</c:v>
                </c:pt>
                <c:pt idx="16">
                  <c:v>133</c:v>
                </c:pt>
                <c:pt idx="17">
                  <c:v>136</c:v>
                </c:pt>
                <c:pt idx="18">
                  <c:v>128</c:v>
                </c:pt>
                <c:pt idx="19">
                  <c:v>129</c:v>
                </c:pt>
                <c:pt idx="20">
                  <c:v>135</c:v>
                </c:pt>
                <c:pt idx="21">
                  <c:v>123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A06-4E67-83E8-3FDBCE81C885}"/>
            </c:ext>
          </c:extLst>
        </c:ser>
        <c:ser>
          <c:idx val="1"/>
          <c:order val="1"/>
          <c:tx>
            <c:strRef>
              <c:f>List2!$A$6</c:f>
              <c:strCache>
                <c:ptCount val="1"/>
                <c:pt idx="0">
                  <c:v>akcie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strRef>
              <c:f>List2!$E$2:$Z$2</c:f>
              <c:strCach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strCache>
            </c:strRef>
          </c:cat>
          <c:val>
            <c:numRef>
              <c:f>List2!$E$6:$Z$6</c:f>
              <c:numCache>
                <c:formatCode>#,##0</c:formatCode>
                <c:ptCount val="22"/>
                <c:pt idx="0">
                  <c:v>320</c:v>
                </c:pt>
                <c:pt idx="1">
                  <c:v>304</c:v>
                </c:pt>
                <c:pt idx="2">
                  <c:v>195</c:v>
                </c:pt>
                <c:pt idx="3">
                  <c:v>151</c:v>
                </c:pt>
                <c:pt idx="4">
                  <c:v>102</c:v>
                </c:pt>
                <c:pt idx="5">
                  <c:v>79</c:v>
                </c:pt>
                <c:pt idx="6">
                  <c:v>65</c:v>
                </c:pt>
                <c:pt idx="7">
                  <c:v>55</c:v>
                </c:pt>
                <c:pt idx="8">
                  <c:v>39</c:v>
                </c:pt>
                <c:pt idx="9">
                  <c:v>32</c:v>
                </c:pt>
                <c:pt idx="10">
                  <c:v>32</c:v>
                </c:pt>
                <c:pt idx="11">
                  <c:v>28</c:v>
                </c:pt>
                <c:pt idx="12">
                  <c:v>25</c:v>
                </c:pt>
                <c:pt idx="13">
                  <c:v>27</c:v>
                </c:pt>
                <c:pt idx="14">
                  <c:v>26</c:v>
                </c:pt>
                <c:pt idx="15">
                  <c:v>28</c:v>
                </c:pt>
                <c:pt idx="16">
                  <c:v>26</c:v>
                </c:pt>
                <c:pt idx="17">
                  <c:v>23</c:v>
                </c:pt>
                <c:pt idx="18">
                  <c:v>25</c:v>
                </c:pt>
                <c:pt idx="19">
                  <c:v>23</c:v>
                </c:pt>
                <c:pt idx="20">
                  <c:v>25</c:v>
                </c:pt>
                <c:pt idx="21">
                  <c:v>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A06-4E67-83E8-3FDBCE81C885}"/>
            </c:ext>
          </c:extLst>
        </c:ser>
        <c:ser>
          <c:idx val="2"/>
          <c:order val="2"/>
          <c:tx>
            <c:strRef>
              <c:f>List2!$A$8</c:f>
              <c:strCache>
                <c:ptCount val="1"/>
                <c:pt idx="0">
                  <c:v>CER+War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cat>
            <c:strRef>
              <c:f>List2!$E$2:$Z$2</c:f>
              <c:strCach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strCache>
            </c:strRef>
          </c:cat>
          <c:val>
            <c:numRef>
              <c:f>List2!$E$8:$Z$8</c:f>
              <c:numCache>
                <c:formatCode>General</c:formatCode>
                <c:ptCount val="22"/>
                <c:pt idx="9">
                  <c:v>10</c:v>
                </c:pt>
                <c:pt idx="10">
                  <c:v>47</c:v>
                </c:pt>
                <c:pt idx="11">
                  <c:v>55</c:v>
                </c:pt>
                <c:pt idx="12">
                  <c:v>73</c:v>
                </c:pt>
                <c:pt idx="13">
                  <c:v>50</c:v>
                </c:pt>
                <c:pt idx="14">
                  <c:v>87</c:v>
                </c:pt>
                <c:pt idx="15">
                  <c:v>45</c:v>
                </c:pt>
                <c:pt idx="16">
                  <c:v>105</c:v>
                </c:pt>
                <c:pt idx="17">
                  <c:v>103</c:v>
                </c:pt>
                <c:pt idx="18">
                  <c:v>57</c:v>
                </c:pt>
                <c:pt idx="19">
                  <c:v>48</c:v>
                </c:pt>
                <c:pt idx="20">
                  <c:v>84</c:v>
                </c:pt>
                <c:pt idx="21">
                  <c:v>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A06-4E67-83E8-3FDBCE81C885}"/>
            </c:ext>
          </c:extLst>
        </c:ser>
        <c:ser>
          <c:idx val="3"/>
          <c:order val="3"/>
          <c:tx>
            <c:strRef>
              <c:f>List2!$A$7</c:f>
              <c:strCache>
                <c:ptCount val="1"/>
                <c:pt idx="0">
                  <c:v>CP IF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circle"/>
            <c:size val="7"/>
            <c:spPr>
              <a:ln>
                <a:solidFill>
                  <a:sysClr val="windowText" lastClr="000000"/>
                </a:solidFill>
              </a:ln>
            </c:spPr>
          </c:marker>
          <c:dPt>
            <c:idx val="1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A06-4E67-83E8-3FDBCE81C885}"/>
              </c:ext>
            </c:extLst>
          </c:dPt>
          <c:cat>
            <c:strRef>
              <c:f>List2!$E$2:$Z$2</c:f>
              <c:strCach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strCache>
            </c:strRef>
          </c:cat>
          <c:val>
            <c:numRef>
              <c:f>List2!$E$7:$Z$7</c:f>
              <c:numCache>
                <c:formatCode>General</c:formatCode>
                <c:ptCount val="22"/>
                <c:pt idx="18" formatCode="#,##0">
                  <c:v>18</c:v>
                </c:pt>
                <c:pt idx="19">
                  <c:v>31</c:v>
                </c:pt>
                <c:pt idx="20">
                  <c:v>40</c:v>
                </c:pt>
                <c:pt idx="21" formatCode="#,##0">
                  <c:v>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A06-4E67-83E8-3FDBCE81C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86336"/>
        <c:axId val="95488256"/>
      </c:lineChart>
      <c:catAx>
        <c:axId val="9548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488256"/>
        <c:crosses val="autoZero"/>
        <c:auto val="1"/>
        <c:lblAlgn val="ctr"/>
        <c:lblOffset val="100"/>
        <c:noMultiLvlLbl val="0"/>
      </c:catAx>
      <c:valAx>
        <c:axId val="95488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486336"/>
        <c:crosses val="autoZero"/>
        <c:crossBetween val="between"/>
      </c:valAx>
    </c:plotArea>
    <c:legend>
      <c:legendPos val="r"/>
      <c:overlay val="0"/>
      <c:spPr>
        <a:ln>
          <a:solidFill>
            <a:schemeClr val="tx2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2A4478E8-D92F-4341-BB1A-A828A345A362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1A77BB6D-DF3E-4730-91D6-4A4B1643F7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509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B6DC5886-E562-49E3-80A3-C0A1A345EB29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54AC63A7-AF0E-4D83-BE99-457DBA0E2E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44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C63A7-AF0E-4D83-BE99-457DBA0E2ED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24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C63A7-AF0E-4D83-BE99-457DBA0E2ED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68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C63A7-AF0E-4D83-BE99-457DBA0E2ED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68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C63A7-AF0E-4D83-BE99-457DBA0E2ED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689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C63A7-AF0E-4D83-BE99-457DBA0E2ED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63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" y="0"/>
            <a:ext cx="9116640" cy="683748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3717032"/>
            <a:ext cx="5399087" cy="611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lze upravit styl.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437112"/>
            <a:ext cx="5399087" cy="53975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/>
              <a:t>Kliknutím lze upravit styl předlohy.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3608" y="5733256"/>
            <a:ext cx="2133600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pic>
        <p:nvPicPr>
          <p:cNvPr id="3081" name="Picture 9" descr="ceestockex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6178550"/>
            <a:ext cx="137160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Logo_PS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1871663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F4ED1D-3CB6-4BD5-A3DB-24682EAAB3EA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08323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99288" y="981075"/>
            <a:ext cx="1798637" cy="51847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00200" y="981075"/>
            <a:ext cx="5246688" cy="51847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78D0B0-00C0-4463-A181-DDA4D033913C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4440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769F9D-9FBE-490B-AF95-523CCF0C252E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65156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1AB96F-38D7-463B-AFAC-A104AB8BD052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9230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00200" y="1903413"/>
            <a:ext cx="3522663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5263" y="1903413"/>
            <a:ext cx="3522662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04E6DB-5211-4AF1-8EC5-61AA4D6B02E6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51281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138FC8-450D-488E-8395-72B34FFC7E1B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92353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413382-BD73-4842-B18E-4EF819EF99C5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1334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190504-6DF9-4255-8A1C-EC042A860B0C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902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D964C3-54C7-4CA6-9528-4E14002A7DA2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2836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B39572-02F3-4336-BB2E-F61A6350D2B1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9011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981075"/>
            <a:ext cx="6243712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576" y="1903413"/>
            <a:ext cx="8042349" cy="42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77864" y="6470650"/>
            <a:ext cx="2159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576" y="6459538"/>
            <a:ext cx="4318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318E49DB-75F9-4341-8C9A-169F3D360AE5}" type="slidenum">
              <a:rPr lang="cs-CZ"/>
              <a:pPr/>
              <a:t>‹#›</a:t>
            </a:fld>
            <a:r>
              <a:rPr lang="cs-CZ"/>
              <a:t>|</a:t>
            </a:r>
          </a:p>
        </p:txBody>
      </p:sp>
      <p:pic>
        <p:nvPicPr>
          <p:cNvPr id="1031" name="Picture 7" descr="ceestockexchan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6178550"/>
            <a:ext cx="137160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Logo_PSE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1871663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 bwMode="auto">
          <a:xfrm>
            <a:off x="-23564" y="342851"/>
            <a:ext cx="6899820" cy="123403"/>
          </a:xfrm>
          <a:prstGeom prst="rect">
            <a:avLst/>
          </a:prstGeom>
          <a:solidFill>
            <a:srgbClr val="D1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395536" y="0"/>
            <a:ext cx="0" cy="685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1001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0"/>
        </a:spcAft>
        <a:buClr>
          <a:srgbClr val="D10019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5000"/>
        </a:spcBef>
        <a:spcAft>
          <a:spcPct val="0"/>
        </a:spcAft>
        <a:buClr>
          <a:srgbClr val="585858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lr>
          <a:srgbClr val="585858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http://www.pse.cz/images/members/bhs.gif" TargetMode="External"/><Relationship Id="rId13" Type="http://schemas.openxmlformats.org/officeDocument/2006/relationships/image" Target="../media/image21.gif"/><Relationship Id="rId18" Type="http://schemas.openxmlformats.org/officeDocument/2006/relationships/hyperlink" Target="http://www.fio.cz/" TargetMode="External"/><Relationship Id="rId26" Type="http://schemas.openxmlformats.org/officeDocument/2006/relationships/image" Target="http://www.pse.cz/images/members/jt.gif" TargetMode="External"/><Relationship Id="rId39" Type="http://schemas.openxmlformats.org/officeDocument/2006/relationships/image" Target="http://www.pse.cz/images/members/wood.gif" TargetMode="External"/><Relationship Id="rId3" Type="http://schemas.openxmlformats.org/officeDocument/2006/relationships/image" Target="../media/image17.jpeg"/><Relationship Id="rId21" Type="http://schemas.openxmlformats.org/officeDocument/2006/relationships/hyperlink" Target="http://www.kb.cz/" TargetMode="External"/><Relationship Id="rId34" Type="http://schemas.openxmlformats.org/officeDocument/2006/relationships/hyperlink" Target="http://www.unicreditbank.cz/" TargetMode="External"/><Relationship Id="rId42" Type="http://schemas.openxmlformats.org/officeDocument/2006/relationships/image" Target="../media/image32.png"/><Relationship Id="rId7" Type="http://schemas.openxmlformats.org/officeDocument/2006/relationships/image" Target="../media/image19.gif"/><Relationship Id="rId12" Type="http://schemas.openxmlformats.org/officeDocument/2006/relationships/hyperlink" Target="http://www.cyrrus.cz/" TargetMode="External"/><Relationship Id="rId17" Type="http://schemas.openxmlformats.org/officeDocument/2006/relationships/image" Target="http://www.pse.cz/images/members/csob.gif" TargetMode="External"/><Relationship Id="rId25" Type="http://schemas.openxmlformats.org/officeDocument/2006/relationships/image" Target="../media/image25.gif"/><Relationship Id="rId33" Type="http://schemas.openxmlformats.org/officeDocument/2006/relationships/image" Target="../media/image28.png"/><Relationship Id="rId38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gif"/><Relationship Id="rId20" Type="http://schemas.openxmlformats.org/officeDocument/2006/relationships/image" Target="http://www.pse.cz/images/members/fio.gif" TargetMode="External"/><Relationship Id="rId29" Type="http://schemas.openxmlformats.org/officeDocument/2006/relationships/image" Target="http://www.pse.cz/images/members/patria.gif" TargetMode="External"/><Relationship Id="rId41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hs.cz/" TargetMode="External"/><Relationship Id="rId11" Type="http://schemas.openxmlformats.org/officeDocument/2006/relationships/image" Target="http://www.pse.cz/images/members/csas.gif" TargetMode="External"/><Relationship Id="rId24" Type="http://schemas.openxmlformats.org/officeDocument/2006/relationships/hyperlink" Target="http://www.jtbank.cz/" TargetMode="External"/><Relationship Id="rId32" Type="http://schemas.openxmlformats.org/officeDocument/2006/relationships/image" Target="http://www.pse.cz/images/members/ppf_banka.gif" TargetMode="External"/><Relationship Id="rId37" Type="http://schemas.openxmlformats.org/officeDocument/2006/relationships/hyperlink" Target="http://www.wood.cz/" TargetMode="External"/><Relationship Id="rId40" Type="http://schemas.openxmlformats.org/officeDocument/2006/relationships/hyperlink" Target="http://www.equilor.hu/" TargetMode="External"/><Relationship Id="rId5" Type="http://schemas.openxmlformats.org/officeDocument/2006/relationships/image" Target="../media/image18.png"/><Relationship Id="rId15" Type="http://schemas.openxmlformats.org/officeDocument/2006/relationships/hyperlink" Target="http://www.csob.cz/" TargetMode="External"/><Relationship Id="rId23" Type="http://schemas.openxmlformats.org/officeDocument/2006/relationships/image" Target="http://www.pse.cz/images/members/kb.gif" TargetMode="External"/><Relationship Id="rId28" Type="http://schemas.openxmlformats.org/officeDocument/2006/relationships/image" Target="../media/image26.gif"/><Relationship Id="rId36" Type="http://schemas.openxmlformats.org/officeDocument/2006/relationships/image" Target="http://www.pse.cz/images/members/unicreditbank.gif" TargetMode="External"/><Relationship Id="rId10" Type="http://schemas.openxmlformats.org/officeDocument/2006/relationships/image" Target="../media/image20.gif"/><Relationship Id="rId19" Type="http://schemas.openxmlformats.org/officeDocument/2006/relationships/image" Target="../media/image23.gif"/><Relationship Id="rId31" Type="http://schemas.openxmlformats.org/officeDocument/2006/relationships/image" Target="../media/image27.gif"/><Relationship Id="rId4" Type="http://schemas.openxmlformats.org/officeDocument/2006/relationships/hyperlink" Target="http://www.rcb.at/" TargetMode="External"/><Relationship Id="rId9" Type="http://schemas.openxmlformats.org/officeDocument/2006/relationships/hyperlink" Target="http://www.csas.cz/" TargetMode="External"/><Relationship Id="rId14" Type="http://schemas.openxmlformats.org/officeDocument/2006/relationships/image" Target="http://www.pse.cz/images/members/cyrrus.gif" TargetMode="External"/><Relationship Id="rId22" Type="http://schemas.openxmlformats.org/officeDocument/2006/relationships/image" Target="../media/image24.gif"/><Relationship Id="rId27" Type="http://schemas.openxmlformats.org/officeDocument/2006/relationships/hyperlink" Target="http://www.patria-finance.cz/" TargetMode="External"/><Relationship Id="rId30" Type="http://schemas.openxmlformats.org/officeDocument/2006/relationships/hyperlink" Target="http://www.ppfbanka.cz/" TargetMode="External"/><Relationship Id="rId35" Type="http://schemas.openxmlformats.org/officeDocument/2006/relationships/image" Target="../media/image29.gif"/><Relationship Id="rId43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horova@pse.cz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5856" y="3717032"/>
            <a:ext cx="4285530" cy="611187"/>
          </a:xfrm>
        </p:spPr>
        <p:txBody>
          <a:bodyPr/>
          <a:lstStyle/>
          <a:p>
            <a:r>
              <a:rPr lang="cs-CZ" dirty="0"/>
              <a:t>Obchodování na BCPP, a.s.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9992" y="5085184"/>
            <a:ext cx="1909266" cy="539750"/>
          </a:xfrm>
        </p:spPr>
        <p:txBody>
          <a:bodyPr/>
          <a:lstStyle/>
          <a:p>
            <a:r>
              <a:rPr lang="cs-CZ" dirty="0"/>
              <a:t>Jana Horová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19672" y="5229200"/>
            <a:ext cx="1909266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cs-CZ" dirty="0"/>
              <a:t>2.4.2019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3384376" cy="4910509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D10019"/>
                </a:solidFill>
              </a:rPr>
              <a:t>OBSAH :</a:t>
            </a:r>
          </a:p>
          <a:p>
            <a:pPr marL="0" indent="0">
              <a:buNone/>
            </a:pPr>
            <a:endParaRPr lang="cs-CZ" sz="2400" b="1" dirty="0">
              <a:solidFill>
                <a:srgbClr val="D10019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1) Základní údaje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D10019"/>
                </a:solidFill>
              </a:rPr>
              <a:t>2) Členové burzy 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3) Obchodování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4) Indexy</a:t>
            </a:r>
          </a:p>
          <a:p>
            <a:pPr marL="0" indent="0">
              <a:buClr>
                <a:srgbClr val="585858"/>
              </a:buClr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5) Technické řešení</a:t>
            </a:r>
          </a:p>
          <a:p>
            <a:pPr marL="0" indent="0">
              <a:buClr>
                <a:srgbClr val="585858"/>
              </a:buClr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6) Různé</a:t>
            </a:r>
          </a:p>
          <a:p>
            <a:pPr>
              <a:buAutoNum type="arabicParenR"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AutoNum type="arabicParenR"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10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00531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11</a:t>
            </a:fld>
            <a:r>
              <a:rPr lang="cs-CZ"/>
              <a:t>|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3568" y="698153"/>
            <a:ext cx="5399088" cy="52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/>
              <a:t>Členství na burze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8525" y="1223740"/>
            <a:ext cx="7775139" cy="526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cs-CZ" sz="1400" kern="0" dirty="0"/>
          </a:p>
          <a:p>
            <a:r>
              <a:rPr lang="cs-CZ" sz="1400" dirty="0"/>
              <a:t>Obchodování probíhá prostřednictvím obchodníků s cennými papíry, kteří mají platnou licenci od ČNB a kteří jsou zároveň členy burzy</a:t>
            </a:r>
          </a:p>
          <a:p>
            <a:pPr marL="0" indent="0">
              <a:buNone/>
            </a:pPr>
            <a:r>
              <a:rPr lang="cs-CZ" sz="1400" dirty="0"/>
              <a:t>		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(RM-Systém není založen na členském principu, lze i pro fyzické osoby)</a:t>
            </a:r>
          </a:p>
          <a:p>
            <a:endParaRPr lang="cs-CZ" sz="1400" dirty="0"/>
          </a:p>
          <a:p>
            <a:r>
              <a:rPr lang="cs-CZ" sz="1400" dirty="0"/>
              <a:t>Domácí  i zahraniční členové</a:t>
            </a:r>
          </a:p>
          <a:p>
            <a:pPr lvl="1"/>
            <a:r>
              <a:rPr lang="cs-CZ" sz="1400" dirty="0"/>
              <a:t>Maďarsko, Rakousko, Francie, (Velká Británie)</a:t>
            </a:r>
          </a:p>
          <a:p>
            <a:endParaRPr lang="cs-CZ" sz="1400" dirty="0"/>
          </a:p>
          <a:p>
            <a:r>
              <a:rPr lang="cs-CZ" sz="1400" dirty="0"/>
              <a:t>Přijetí nového člena schvaluje Burzovní komora na základě žádosti</a:t>
            </a:r>
          </a:p>
          <a:p>
            <a:endParaRPr lang="cs-CZ" sz="1400" kern="0" dirty="0"/>
          </a:p>
          <a:p>
            <a:pPr marL="3657600" lvl="8" indent="0">
              <a:buFont typeface="Wingdings" pitchFamily="2" charset="2"/>
              <a:buNone/>
            </a:pPr>
            <a:endParaRPr lang="cs-CZ" sz="1400" kern="0" dirty="0"/>
          </a:p>
          <a:p>
            <a:pPr marL="400050" indent="-285750"/>
            <a:r>
              <a:rPr lang="cs-CZ" sz="1400" kern="0" dirty="0"/>
              <a:t>Podmínky členství :</a:t>
            </a:r>
          </a:p>
          <a:p>
            <a:pPr marL="514350" lvl="1" indent="0">
              <a:buFont typeface="Wingdings" pitchFamily="2" charset="2"/>
              <a:buNone/>
            </a:pPr>
            <a:r>
              <a:rPr lang="cs-CZ" sz="1400" kern="0" dirty="0"/>
              <a:t>	Odpovídající licence dozorového orgánu domovského státu člena</a:t>
            </a:r>
          </a:p>
          <a:p>
            <a:pPr marL="514350" lvl="1" indent="0">
              <a:buFont typeface="Wingdings" pitchFamily="2" charset="2"/>
              <a:buNone/>
            </a:pPr>
            <a:r>
              <a:rPr lang="cs-CZ" sz="1400" kern="0" dirty="0"/>
              <a:t>	Souhlas Burzovní komory</a:t>
            </a:r>
          </a:p>
          <a:p>
            <a:pPr marL="514350" lvl="1" indent="0">
              <a:buFont typeface="Wingdings" pitchFamily="2" charset="2"/>
              <a:buNone/>
            </a:pPr>
            <a:r>
              <a:rPr lang="cs-CZ" sz="1400" kern="0" dirty="0"/>
              <a:t>	Smlouva o technickém napojení na systém</a:t>
            </a:r>
          </a:p>
          <a:p>
            <a:pPr marL="514350" lvl="1" indent="0">
              <a:buFont typeface="Wingdings" pitchFamily="2" charset="2"/>
              <a:buNone/>
            </a:pPr>
            <a:r>
              <a:rPr lang="cs-CZ" sz="1400" kern="0" dirty="0"/>
              <a:t>	Smlouva o členství na burze</a:t>
            </a:r>
          </a:p>
          <a:p>
            <a:pPr marL="514350" lvl="1" indent="0">
              <a:buNone/>
            </a:pPr>
            <a:r>
              <a:rPr lang="cs-CZ" sz="1400" kern="0" dirty="0"/>
              <a:t>	Smlouva o zajištění vypořádání obchodů</a:t>
            </a:r>
          </a:p>
          <a:p>
            <a:pPr marL="514350" lvl="1" indent="0">
              <a:buFont typeface="Wingdings" pitchFamily="2" charset="2"/>
              <a:buNone/>
            </a:pPr>
            <a:endParaRPr lang="cs-CZ" sz="1400" kern="0" dirty="0"/>
          </a:p>
          <a:p>
            <a:pPr marL="514350" lvl="1" indent="0">
              <a:buFont typeface="Wingdings" pitchFamily="2" charset="2"/>
              <a:buNone/>
            </a:pPr>
            <a:endParaRPr lang="cs-CZ" sz="1400" kern="0" dirty="0"/>
          </a:p>
          <a:p>
            <a:pPr marL="3657600" lvl="8" indent="0">
              <a:buFont typeface="Wingdings" pitchFamily="2" charset="2"/>
              <a:buNone/>
            </a:pPr>
            <a:endParaRPr lang="cs-CZ" sz="1400" kern="0" dirty="0"/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6871720" y="5494"/>
            <a:ext cx="2016125" cy="1081087"/>
            <a:chOff x="4377" y="73"/>
            <a:chExt cx="1270" cy="681"/>
          </a:xfrm>
        </p:grpSpPr>
        <p:sp>
          <p:nvSpPr>
            <p:cNvPr id="9" name="Rectangle 69"/>
            <p:cNvSpPr>
              <a:spLocks noChangeArrowheads="1"/>
            </p:cNvSpPr>
            <p:nvPr/>
          </p:nvSpPr>
          <p:spPr bwMode="auto">
            <a:xfrm>
              <a:off x="4377" y="73"/>
              <a:ext cx="1270" cy="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" name="Picture 70" descr="Logo_PS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64"/>
              <a:ext cx="1179" cy="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206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razit zdrojový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598" y="4865384"/>
            <a:ext cx="1966671" cy="147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15275" y="1312515"/>
            <a:ext cx="7775139" cy="526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kern="0" dirty="0"/>
              <a:t>V současnosti má burza 16  obchodujících členů + 2 ze zákona</a:t>
            </a:r>
          </a:p>
          <a:p>
            <a:pPr marL="0" indent="0">
              <a:buFont typeface="Wingdings" pitchFamily="2" charset="2"/>
              <a:buNone/>
            </a:pPr>
            <a:endParaRPr lang="cs-CZ" sz="1400" kern="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795473" y="1797180"/>
            <a:ext cx="741999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s-CZ" b="1" kern="0" dirty="0">
                <a:solidFill>
                  <a:srgbClr val="FF0000"/>
                </a:solidFill>
              </a:rPr>
              <a:t>Domácí</a:t>
            </a:r>
          </a:p>
          <a:p>
            <a:endParaRPr lang="cs-CZ" kern="0" dirty="0"/>
          </a:p>
          <a:p>
            <a:endParaRPr lang="cs-CZ" kern="0" dirty="0"/>
          </a:p>
          <a:p>
            <a:endParaRPr lang="cs-CZ" kern="0" dirty="0"/>
          </a:p>
          <a:p>
            <a:endParaRPr lang="cs-CZ" kern="0" dirty="0"/>
          </a:p>
          <a:p>
            <a:endParaRPr lang="cs-CZ" kern="0" dirty="0"/>
          </a:p>
          <a:p>
            <a:endParaRPr lang="cs-CZ" kern="0" dirty="0"/>
          </a:p>
          <a:p>
            <a:pPr marL="0" indent="0">
              <a:buFont typeface="Wingdings" pitchFamily="2" charset="2"/>
              <a:buNone/>
            </a:pPr>
            <a:r>
              <a:rPr lang="cs-CZ" b="1" kern="0" dirty="0">
                <a:solidFill>
                  <a:srgbClr val="FF0000"/>
                </a:solidFill>
              </a:rPr>
              <a:t>Zahraniční</a:t>
            </a:r>
          </a:p>
          <a:p>
            <a:endParaRPr lang="cs-CZ" kern="0" dirty="0"/>
          </a:p>
          <a:p>
            <a:endParaRPr lang="cs-CZ" kern="0" dirty="0"/>
          </a:p>
          <a:p>
            <a:pPr marL="0" indent="0">
              <a:buFont typeface="Wingdings" pitchFamily="2" charset="2"/>
              <a:buNone/>
            </a:pPr>
            <a:r>
              <a:rPr lang="cs-CZ" sz="2000" kern="0" dirty="0"/>
              <a:t>		  </a:t>
            </a:r>
          </a:p>
          <a:p>
            <a:pPr marL="0" indent="0">
              <a:buNone/>
            </a:pPr>
            <a:r>
              <a:rPr lang="cs-CZ" b="1" kern="0" dirty="0">
                <a:solidFill>
                  <a:srgbClr val="FF0000"/>
                </a:solidFill>
              </a:rPr>
              <a:t>Ze zákona	</a:t>
            </a:r>
            <a:r>
              <a:rPr lang="cs-CZ" b="1" kern="0" dirty="0">
                <a:solidFill>
                  <a:schemeClr val="accent1">
                    <a:lumMod val="75000"/>
                  </a:schemeClr>
                </a:solidFill>
              </a:rPr>
              <a:t>MF ČR          ČNB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69550" y="6405692"/>
            <a:ext cx="431800" cy="306387"/>
          </a:xfrm>
        </p:spPr>
        <p:txBody>
          <a:bodyPr/>
          <a:lstStyle/>
          <a:p>
            <a:fld id="{23769F9D-9FBE-490B-AF95-523CCF0C252E}" type="slidenum">
              <a:rPr lang="cs-CZ" smtClean="0"/>
              <a:pPr/>
              <a:t>12</a:t>
            </a:fld>
            <a:r>
              <a:rPr lang="cs-CZ" dirty="0"/>
              <a:t>|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946904" y="791677"/>
            <a:ext cx="5399088" cy="5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/>
              <a:t>Členové</a:t>
            </a:r>
            <a:endParaRPr lang="cs-CZ" kern="0" dirty="0"/>
          </a:p>
        </p:txBody>
      </p:sp>
      <p:pic>
        <p:nvPicPr>
          <p:cNvPr id="12" name="Picture 10" descr="http://www.pse.cz/images/members/rcb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06" y="4752766"/>
            <a:ext cx="1511747" cy="35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http://www.pse.cz/images/members/bhs.gif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3" y="2230784"/>
            <a:ext cx="1137252" cy="62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http://www.pse.cz/images/members/csas.gif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12" y="2281660"/>
            <a:ext cx="10810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http://www.pse.cz/images/members/cyrrus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45" y="2338016"/>
            <a:ext cx="165576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 descr="http://www.pse.cz/images/members/csob.gif">
            <a:hlinkClick r:id="rId15"/>
          </p:cNvPr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23" y="2063640"/>
            <a:ext cx="936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http://www.pse.cz/images/members/fio.gif">
            <a:hlinkClick r:id="rId18"/>
          </p:cNvPr>
          <p:cNvPicPr>
            <a:picLocks noChangeAspect="1" noChangeArrowheads="1"/>
          </p:cNvPicPr>
          <p:nvPr/>
        </p:nvPicPr>
        <p:blipFill>
          <a:blip r:embed="rId19" r:link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696" y="2192300"/>
            <a:ext cx="1394686" cy="59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http://www.pse.cz/images/members/kb.gif">
            <a:hlinkClick r:id="rId21"/>
          </p:cNvPr>
          <p:cNvPicPr>
            <a:picLocks noChangeAspect="1" noChangeArrowheads="1"/>
          </p:cNvPicPr>
          <p:nvPr/>
        </p:nvPicPr>
        <p:blipFill>
          <a:blip r:embed="rId22" r:link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44" y="2791669"/>
            <a:ext cx="25209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4" descr="http://www.pse.cz/images/members/jt.gif">
            <a:hlinkClick r:id="rId24"/>
          </p:cNvPr>
          <p:cNvPicPr>
            <a:picLocks noChangeAspect="1" noChangeArrowheads="1"/>
          </p:cNvPicPr>
          <p:nvPr/>
        </p:nvPicPr>
        <p:blipFill>
          <a:blip r:embed="rId25" r:link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50" y="2935803"/>
            <a:ext cx="871685" cy="39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http://www.pse.cz/images/members/patria.gif">
            <a:hlinkClick r:id="rId27"/>
          </p:cNvPr>
          <p:cNvPicPr>
            <a:picLocks noChangeAspect="1" noChangeArrowheads="1"/>
          </p:cNvPicPr>
          <p:nvPr/>
        </p:nvPicPr>
        <p:blipFill>
          <a:blip r:embed="rId28" r:link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4" y="3554028"/>
            <a:ext cx="1430075" cy="3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http://www.pse.cz/images/members/ppf_banka.gif">
            <a:hlinkClick r:id="rId30"/>
          </p:cNvPr>
          <p:cNvPicPr>
            <a:picLocks noChangeAspect="1" noChangeArrowheads="1"/>
          </p:cNvPicPr>
          <p:nvPr/>
        </p:nvPicPr>
        <p:blipFill>
          <a:blip r:embed="rId31" r:link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82" y="2970492"/>
            <a:ext cx="13684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8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216" y="3031861"/>
            <a:ext cx="1296144" cy="40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http://www.pse.cz/images/members/unicreditbank.gif">
            <a:hlinkClick r:id="rId34"/>
          </p:cNvPr>
          <p:cNvPicPr>
            <a:picLocks noChangeAspect="1" noChangeArrowheads="1"/>
          </p:cNvPicPr>
          <p:nvPr/>
        </p:nvPicPr>
        <p:blipFill>
          <a:blip r:embed="rId35" r:link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08" y="3580634"/>
            <a:ext cx="1800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6" descr="http://www.pse.cz/images/members/wood.gif">
            <a:hlinkClick r:id="rId37"/>
          </p:cNvPr>
          <p:cNvPicPr>
            <a:picLocks noChangeAspect="1" noChangeArrowheads="1"/>
          </p:cNvPicPr>
          <p:nvPr/>
        </p:nvPicPr>
        <p:blipFill>
          <a:blip r:embed="rId38" r:link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94" y="3554028"/>
            <a:ext cx="1368363" cy="46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1" descr="equilor">
            <a:hlinkClick r:id="rId40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4" y="4822162"/>
            <a:ext cx="189850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998" y="4634591"/>
            <a:ext cx="2543103" cy="44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ahnutá šipka doprava 30"/>
          <p:cNvSpPr/>
          <p:nvPr/>
        </p:nvSpPr>
        <p:spPr>
          <a:xfrm rot="19147566">
            <a:off x="425618" y="1760421"/>
            <a:ext cx="290172" cy="5468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Zahnutá šipka doprava 31"/>
          <p:cNvSpPr/>
          <p:nvPr/>
        </p:nvSpPr>
        <p:spPr>
          <a:xfrm rot="18502210">
            <a:off x="425618" y="4111489"/>
            <a:ext cx="290172" cy="5468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3" name="Zahnutá šipka doprava 32"/>
          <p:cNvSpPr/>
          <p:nvPr/>
        </p:nvSpPr>
        <p:spPr>
          <a:xfrm rot="19147566">
            <a:off x="361755" y="5460429"/>
            <a:ext cx="290172" cy="5468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5" name="Pěticípá hvězda 34"/>
          <p:cNvSpPr/>
          <p:nvPr/>
        </p:nvSpPr>
        <p:spPr>
          <a:xfrm>
            <a:off x="7863002" y="2230784"/>
            <a:ext cx="202954" cy="12720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26" y="6109698"/>
            <a:ext cx="1862490" cy="45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7">
            <a:extLst>
              <a:ext uri="{FF2B5EF4-FFF2-40B4-BE49-F238E27FC236}">
                <a16:creationId xmlns="" xmlns:a16="http://schemas.microsoft.com/office/drawing/2014/main" id="{65AB10CD-8A29-4B0B-A012-008D501FE231}"/>
              </a:ext>
            </a:extLst>
          </p:cNvPr>
          <p:cNvCxnSpPr/>
          <p:nvPr/>
        </p:nvCxnSpPr>
        <p:spPr>
          <a:xfrm>
            <a:off x="4081976" y="6108293"/>
            <a:ext cx="31839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812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fld id="{6BCD338B-32CA-4458-AABB-27C90970530B}" type="slidenum">
              <a:rPr lang="cs-CZ"/>
              <a:pPr>
                <a:defRPr/>
              </a:pPr>
              <a:t>13</a:t>
            </a:fld>
            <a:r>
              <a:rPr lang="cs-CZ"/>
              <a:t>|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6012159" y="1700213"/>
            <a:ext cx="2663825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Komunikační protokoly :</a:t>
            </a:r>
          </a:p>
          <a:p>
            <a:pPr eaLnBrk="1" hangingPunct="1">
              <a:spcBef>
                <a:spcPct val="50000"/>
              </a:spcBef>
            </a:pPr>
            <a:endParaRPr lang="cs-CZ" dirty="0"/>
          </a:p>
          <a:p>
            <a:pPr algn="r" eaLnBrk="1" hangingPunct="1">
              <a:spcBef>
                <a:spcPct val="25000"/>
              </a:spcBef>
            </a:pPr>
            <a:r>
              <a:rPr lang="cs-CZ" b="1" dirty="0"/>
              <a:t>FIX </a:t>
            </a:r>
          </a:p>
          <a:p>
            <a:pPr algn="r" eaLnBrk="1" hangingPunct="1">
              <a:spcBef>
                <a:spcPct val="25000"/>
              </a:spcBef>
            </a:pPr>
            <a:r>
              <a:rPr lang="cs-CZ" b="1" dirty="0"/>
              <a:t>(CEESEG FIX)</a:t>
            </a:r>
          </a:p>
          <a:p>
            <a:pPr algn="r" eaLnBrk="1" hangingPunct="1">
              <a:spcBef>
                <a:spcPct val="25000"/>
              </a:spcBef>
            </a:pPr>
            <a:r>
              <a:rPr lang="cs-CZ" b="1" dirty="0"/>
              <a:t>ETS/ETI</a:t>
            </a:r>
          </a:p>
          <a:p>
            <a:pPr algn="r" eaLnBrk="1" hangingPunct="1">
              <a:spcBef>
                <a:spcPct val="25000"/>
              </a:spcBef>
            </a:pPr>
            <a:r>
              <a:rPr lang="cs-CZ" b="1" dirty="0" err="1"/>
              <a:t>EnBS</a:t>
            </a:r>
            <a:r>
              <a:rPr lang="cs-CZ" b="1" dirty="0"/>
              <a:t>/EMDI</a:t>
            </a: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6804025" y="4508500"/>
            <a:ext cx="20161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rychlost, objem přenesených dat, zpoždění, cena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151855" y="1085057"/>
            <a:ext cx="3457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/>
              <a:t>- tzv. "</a:t>
            </a:r>
            <a:r>
              <a:rPr lang="de-DE" b="1" dirty="0"/>
              <a:t>Access </a:t>
            </a:r>
            <a:r>
              <a:rPr lang="de-DE" b="1" dirty="0" err="1"/>
              <a:t>point</a:t>
            </a:r>
            <a:r>
              <a:rPr lang="cs-CZ" b="1" dirty="0"/>
              <a:t>" koncept</a:t>
            </a:r>
          </a:p>
        </p:txBody>
      </p:sp>
      <p:sp>
        <p:nvSpPr>
          <p:cNvPr id="31758" name="Rectangle 2"/>
          <p:cNvSpPr>
            <a:spLocks noChangeArrowheads="1"/>
          </p:cNvSpPr>
          <p:nvPr/>
        </p:nvSpPr>
        <p:spPr bwMode="auto">
          <a:xfrm>
            <a:off x="1138470" y="620689"/>
            <a:ext cx="530573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Napojení na obchodní systém</a:t>
            </a:r>
          </a:p>
          <a:p>
            <a:pPr algn="ctr"/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 bwMode="auto">
          <a:xfrm>
            <a:off x="759060" y="1568192"/>
            <a:ext cx="7197725" cy="475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cs-CZ" kern="0" dirty="0"/>
              <a:t>Obchodní systém </a:t>
            </a:r>
            <a:r>
              <a:rPr lang="cs-CZ" kern="0" dirty="0" err="1"/>
              <a:t>Xetra</a:t>
            </a:r>
            <a:r>
              <a:rPr lang="cs-CZ" kern="0" dirty="0"/>
              <a:t> Praha </a:t>
            </a:r>
          </a:p>
          <a:p>
            <a:r>
              <a:rPr lang="cs-CZ" kern="0" dirty="0"/>
              <a:t>Pro členy je možnost napojení na 4 místech</a:t>
            </a:r>
          </a:p>
        </p:txBody>
      </p:sp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637226"/>
              </p:ext>
            </p:extLst>
          </p:nvPr>
        </p:nvGraphicFramePr>
        <p:xfrm>
          <a:off x="1357311" y="2337816"/>
          <a:ext cx="4032250" cy="392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" r:id="rId3" imgW="5307937" imgH="5168254" progId="">
                  <p:embed/>
                </p:oleObj>
              </mc:Choice>
              <mc:Fallback>
                <p:oleObj r:id="rId3" imgW="5307937" imgH="516825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1" y="2337816"/>
                        <a:ext cx="4032250" cy="392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4525168" y="5242596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4525168" y="5279109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4956968" y="5171159"/>
            <a:ext cx="144463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029199" y="5090196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b="1" dirty="0">
                <a:solidFill>
                  <a:srgbClr val="D10019"/>
                </a:solidFill>
              </a:rPr>
              <a:t>Praha</a:t>
            </a:r>
          </a:p>
        </p:txBody>
      </p:sp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4741068" y="5019430"/>
            <a:ext cx="936625" cy="504825"/>
          </a:xfrm>
          <a:prstGeom prst="ellipse">
            <a:avLst/>
          </a:prstGeom>
          <a:noFill/>
          <a:ln w="15875">
            <a:solidFill>
              <a:srgbClr val="D100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" name="Oval 18"/>
          <p:cNvSpPr>
            <a:spLocks noChangeArrowheads="1"/>
          </p:cNvSpPr>
          <p:nvPr/>
        </p:nvSpPr>
        <p:spPr bwMode="auto">
          <a:xfrm>
            <a:off x="3948906" y="4883821"/>
            <a:ext cx="863600" cy="647700"/>
          </a:xfrm>
          <a:prstGeom prst="ellipse">
            <a:avLst/>
          </a:prstGeom>
          <a:noFill/>
          <a:ln w="15875">
            <a:solidFill>
              <a:srgbClr val="D100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3880643" y="4207546"/>
            <a:ext cx="936625" cy="504825"/>
          </a:xfrm>
          <a:prstGeom prst="ellipse">
            <a:avLst/>
          </a:prstGeom>
          <a:noFill/>
          <a:ln w="15875">
            <a:solidFill>
              <a:srgbClr val="D100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cxnSp>
        <p:nvCxnSpPr>
          <p:cNvPr id="28" name="Přímá spojnice 27"/>
          <p:cNvCxnSpPr/>
          <p:nvPr/>
        </p:nvCxnSpPr>
        <p:spPr>
          <a:xfrm>
            <a:off x="3644280" y="4805536"/>
            <a:ext cx="880888" cy="1008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3674862" y="4700702"/>
            <a:ext cx="1172988" cy="1368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2" y="5813648"/>
            <a:ext cx="409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4803027" y="6031078"/>
            <a:ext cx="7712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/>
              <a:t>Budapest</a:t>
            </a:r>
          </a:p>
        </p:txBody>
      </p:sp>
      <p:sp>
        <p:nvSpPr>
          <p:cNvPr id="32" name="Oval 17"/>
          <p:cNvSpPr>
            <a:spLocks noChangeArrowheads="1"/>
          </p:cNvSpPr>
          <p:nvPr/>
        </p:nvSpPr>
        <p:spPr bwMode="auto">
          <a:xfrm>
            <a:off x="4560886" y="5816441"/>
            <a:ext cx="936625" cy="504825"/>
          </a:xfrm>
          <a:prstGeom prst="ellipse">
            <a:avLst/>
          </a:prstGeom>
          <a:noFill/>
          <a:ln w="15875">
            <a:solidFill>
              <a:srgbClr val="D1001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Ovál 1">
            <a:extLst>
              <a:ext uri="{FF2B5EF4-FFF2-40B4-BE49-F238E27FC236}">
                <a16:creationId xmlns="" xmlns:a16="http://schemas.microsoft.com/office/drawing/2014/main" id="{DB2C64CB-857B-467A-BEDC-416AE73A4316}"/>
              </a:ext>
            </a:extLst>
          </p:cNvPr>
          <p:cNvSpPr/>
          <p:nvPr/>
        </p:nvSpPr>
        <p:spPr>
          <a:xfrm>
            <a:off x="1313418" y="4437112"/>
            <a:ext cx="946979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700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14</a:t>
            </a:fld>
            <a:r>
              <a:rPr lang="cs-CZ"/>
              <a:t>|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946904" y="791677"/>
            <a:ext cx="5399088" cy="5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/>
              <a:t>Členové</a:t>
            </a:r>
            <a:endParaRPr lang="cs-CZ" kern="0" dirty="0"/>
          </a:p>
        </p:txBody>
      </p:sp>
      <p:sp>
        <p:nvSpPr>
          <p:cNvPr id="7" name="TextovéPole 6"/>
          <p:cNvSpPr txBox="1"/>
          <p:nvPr/>
        </p:nvSpPr>
        <p:spPr>
          <a:xfrm>
            <a:off x="946904" y="5229200"/>
            <a:ext cx="722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Pozn. </a:t>
            </a:r>
          </a:p>
          <a:p>
            <a:r>
              <a:rPr lang="cs-CZ" sz="1400" dirty="0"/>
              <a:t>Do roku 2008 bylo cca 50% členů zároveň i v pozici akcionářů burzy.</a:t>
            </a: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508516"/>
              </p:ext>
            </p:extLst>
          </p:nvPr>
        </p:nvGraphicFramePr>
        <p:xfrm>
          <a:off x="1259632" y="1628800"/>
          <a:ext cx="6264696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3012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3384376" cy="4910509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D10019"/>
                </a:solidFill>
              </a:rPr>
              <a:t>OBSAH :</a:t>
            </a:r>
          </a:p>
          <a:p>
            <a:pPr marL="0" indent="0">
              <a:buNone/>
            </a:pPr>
            <a:endParaRPr lang="cs-CZ" sz="2400" b="1" dirty="0">
              <a:solidFill>
                <a:srgbClr val="D10019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1) Základní údaje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2) Členové burzy 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D10019"/>
                </a:solidFill>
              </a:rPr>
              <a:t>3) Obchodování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4) Indexy</a:t>
            </a:r>
          </a:p>
          <a:p>
            <a:pPr marL="0" indent="0">
              <a:buClr>
                <a:srgbClr val="585858"/>
              </a:buClr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6) Technické řešení</a:t>
            </a:r>
          </a:p>
          <a:p>
            <a:pPr marL="0" indent="0">
              <a:buClr>
                <a:srgbClr val="585858"/>
              </a:buClr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7) Různé</a:t>
            </a:r>
          </a:p>
          <a:p>
            <a:pPr>
              <a:buAutoNum type="arabicParenR"/>
            </a:pP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AutoNum type="arabicParenR"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15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98139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630336-1A2E-4856-BD8A-C27C267AB294}" type="slidenum">
              <a:rPr lang="de-DE"/>
              <a:pPr/>
              <a:t>16</a:t>
            </a:fld>
            <a:r>
              <a:rPr lang="de-DE"/>
              <a:t> | </a:t>
            </a:r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549275"/>
            <a:ext cx="5105400" cy="647700"/>
          </a:xfrm>
        </p:spPr>
        <p:txBody>
          <a:bodyPr/>
          <a:lstStyle/>
          <a:p>
            <a:pPr algn="ctr"/>
            <a:r>
              <a:rPr lang="cs-CZ" sz="2000" dirty="0"/>
              <a:t>Harmonogram burzovního dne</a:t>
            </a:r>
            <a:endParaRPr lang="cs-CZ" sz="2000" dirty="0">
              <a:solidFill>
                <a:schemeClr val="hlink"/>
              </a:solidFill>
            </a:endParaRP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2038023" y="1844675"/>
            <a:ext cx="217488" cy="40346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1546225" y="1773237"/>
            <a:ext cx="504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/>
              <a:t>8:00</a:t>
            </a:r>
          </a:p>
        </p:txBody>
      </p:sp>
      <p:sp>
        <p:nvSpPr>
          <p:cNvPr id="260103" name="Line 7"/>
          <p:cNvSpPr>
            <a:spLocks noChangeShapeType="1"/>
          </p:cNvSpPr>
          <p:nvPr/>
        </p:nvSpPr>
        <p:spPr bwMode="auto">
          <a:xfrm>
            <a:off x="2051050" y="2420888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4" name="Line 8"/>
          <p:cNvSpPr>
            <a:spLocks noChangeShapeType="1"/>
          </p:cNvSpPr>
          <p:nvPr/>
        </p:nvSpPr>
        <p:spPr bwMode="auto">
          <a:xfrm>
            <a:off x="2051050" y="1844675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5" name="Text Box 9"/>
          <p:cNvSpPr txBox="1">
            <a:spLocks noChangeArrowheads="1"/>
          </p:cNvSpPr>
          <p:nvPr/>
        </p:nvSpPr>
        <p:spPr bwMode="auto">
          <a:xfrm>
            <a:off x="2339975" y="2047875"/>
            <a:ext cx="38893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/>
              <a:t>Před-obchodní fáze 	– vkládání objednávek</a:t>
            </a:r>
          </a:p>
        </p:txBody>
      </p:sp>
      <p:sp>
        <p:nvSpPr>
          <p:cNvPr id="260109" name="Line 13"/>
          <p:cNvSpPr>
            <a:spLocks noChangeShapeType="1"/>
          </p:cNvSpPr>
          <p:nvPr/>
        </p:nvSpPr>
        <p:spPr bwMode="auto">
          <a:xfrm>
            <a:off x="2051050" y="4797152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11" name="Line 15"/>
          <p:cNvSpPr>
            <a:spLocks noChangeShapeType="1"/>
          </p:cNvSpPr>
          <p:nvPr/>
        </p:nvSpPr>
        <p:spPr bwMode="auto">
          <a:xfrm>
            <a:off x="2051050" y="5589588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13" name="Text Box 17"/>
          <p:cNvSpPr txBox="1">
            <a:spLocks noChangeArrowheads="1"/>
          </p:cNvSpPr>
          <p:nvPr/>
        </p:nvSpPr>
        <p:spPr bwMode="auto">
          <a:xfrm>
            <a:off x="3491881" y="4659833"/>
            <a:ext cx="216024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/>
              <a:t>Ukončení burzovního dne</a:t>
            </a:r>
          </a:p>
        </p:txBody>
      </p:sp>
      <p:sp>
        <p:nvSpPr>
          <p:cNvPr id="260114" name="Text Box 18"/>
          <p:cNvSpPr txBox="1">
            <a:spLocks noChangeArrowheads="1"/>
          </p:cNvSpPr>
          <p:nvPr/>
        </p:nvSpPr>
        <p:spPr bwMode="auto">
          <a:xfrm>
            <a:off x="2339975" y="3141663"/>
            <a:ext cx="38893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/>
              <a:t>Obchodní fáze	- vkládání objednávek</a:t>
            </a:r>
          </a:p>
          <a:p>
            <a:pPr>
              <a:spcBef>
                <a:spcPct val="50000"/>
              </a:spcBef>
            </a:pPr>
            <a:r>
              <a:rPr lang="cs-CZ" sz="1200" b="1" dirty="0"/>
              <a:t>		- uzavírání obchodů</a:t>
            </a:r>
          </a:p>
          <a:p>
            <a:pPr>
              <a:spcBef>
                <a:spcPct val="50000"/>
              </a:spcBef>
            </a:pPr>
            <a:r>
              <a:rPr lang="cs-CZ" sz="1200" b="1" dirty="0"/>
              <a:t>		- informace trhu</a:t>
            </a:r>
          </a:p>
          <a:p>
            <a:pPr>
              <a:spcBef>
                <a:spcPct val="50000"/>
              </a:spcBef>
            </a:pPr>
            <a:r>
              <a:rPr lang="cs-CZ" sz="1200" b="1" dirty="0"/>
              <a:t>	</a:t>
            </a:r>
          </a:p>
        </p:txBody>
      </p:sp>
      <p:sp>
        <p:nvSpPr>
          <p:cNvPr id="260118" name="Line 22"/>
          <p:cNvSpPr>
            <a:spLocks noChangeShapeType="1"/>
          </p:cNvSpPr>
          <p:nvPr/>
        </p:nvSpPr>
        <p:spPr bwMode="auto">
          <a:xfrm>
            <a:off x="2051050" y="5876132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19" name="Text Box 23"/>
          <p:cNvSpPr txBox="1">
            <a:spLocks noChangeArrowheads="1"/>
          </p:cNvSpPr>
          <p:nvPr/>
        </p:nvSpPr>
        <p:spPr bwMode="auto">
          <a:xfrm>
            <a:off x="1444532" y="5452269"/>
            <a:ext cx="576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/>
              <a:t>17:00</a:t>
            </a:r>
          </a:p>
        </p:txBody>
      </p:sp>
      <p:sp>
        <p:nvSpPr>
          <p:cNvPr id="260120" name="Text Box 24"/>
          <p:cNvSpPr txBox="1">
            <a:spLocks noChangeArrowheads="1"/>
          </p:cNvSpPr>
          <p:nvPr/>
        </p:nvSpPr>
        <p:spPr bwMode="auto">
          <a:xfrm>
            <a:off x="2346617" y="5018692"/>
            <a:ext cx="460829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/>
              <a:t>Po-obchodní fáze – vkládání objednávek pro další den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444532" y="5726907"/>
            <a:ext cx="576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/>
              <a:t>17:15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3491881" y="1707356"/>
            <a:ext cx="216024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/>
              <a:t>Otevření burzovního dne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3491414" y="5738813"/>
            <a:ext cx="216024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/>
              <a:t>Vydání kurzovního lístku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444532" y="4655444"/>
            <a:ext cx="576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/>
              <a:t>16:30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70603" y="1196752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(Časy jsou pouze přibližné.)</a:t>
            </a:r>
          </a:p>
        </p:txBody>
      </p:sp>
    </p:spTree>
    <p:extLst>
      <p:ext uri="{BB962C8B-B14F-4D97-AF65-F5344CB8AC3E}">
        <p14:creationId xmlns:p14="http://schemas.microsoft.com/office/powerpoint/2010/main" val="743055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1B55BC-BE42-4F61-9474-2E358250F06B}" type="slidenum">
              <a:rPr lang="de-DE"/>
              <a:pPr/>
              <a:t>17</a:t>
            </a:fld>
            <a:r>
              <a:rPr lang="de-DE"/>
              <a:t> | 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1187624" y="1628800"/>
            <a:ext cx="71628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b="1" dirty="0">
                <a:solidFill>
                  <a:srgbClr val="36802B"/>
                </a:solidFill>
              </a:rPr>
              <a:t>Povinné náležitosti OBJEDNÁVKY</a:t>
            </a:r>
            <a:r>
              <a:rPr lang="cs-CZ" sz="1600" b="1" dirty="0">
                <a:solidFill>
                  <a:srgbClr val="B50E20"/>
                </a:solidFill>
              </a:rPr>
              <a:t> </a:t>
            </a:r>
            <a:r>
              <a:rPr lang="cs-CZ" sz="1600" b="1" dirty="0"/>
              <a:t>:</a:t>
            </a:r>
          </a:p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b="1" dirty="0"/>
              <a:t>	</a:t>
            </a:r>
            <a:r>
              <a:rPr lang="cs-CZ" sz="1600" dirty="0"/>
              <a:t>Identifikace </a:t>
            </a:r>
            <a:r>
              <a:rPr lang="cs-CZ" sz="1600" b="1" dirty="0">
                <a:solidFill>
                  <a:srgbClr val="B50E20"/>
                </a:solidFill>
              </a:rPr>
              <a:t>CP</a:t>
            </a:r>
            <a:r>
              <a:rPr lang="cs-CZ" sz="1600" dirty="0"/>
              <a:t> (název, ISIN)</a:t>
            </a:r>
          </a:p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dirty="0"/>
              <a:t>	</a:t>
            </a:r>
            <a:r>
              <a:rPr lang="cs-CZ" sz="1600" b="1" dirty="0">
                <a:solidFill>
                  <a:srgbClr val="B50E20"/>
                </a:solidFill>
              </a:rPr>
              <a:t>Směr</a:t>
            </a:r>
            <a:r>
              <a:rPr lang="cs-CZ" sz="1600" dirty="0"/>
              <a:t> (nákup / prodej)</a:t>
            </a:r>
          </a:p>
          <a:p>
            <a:pPr>
              <a:spcBef>
                <a:spcPct val="30000"/>
              </a:spcBef>
              <a:buClr>
                <a:srgbClr val="D10019"/>
              </a:buClr>
              <a:buSzPct val="150000"/>
            </a:pPr>
            <a:r>
              <a:rPr lang="cs-CZ" sz="1600" dirty="0"/>
              <a:t>	</a:t>
            </a:r>
            <a:r>
              <a:rPr lang="cs-CZ" sz="1600" b="1" dirty="0">
                <a:solidFill>
                  <a:srgbClr val="B50E20"/>
                </a:solidFill>
              </a:rPr>
              <a:t>Množství </a:t>
            </a:r>
            <a:r>
              <a:rPr lang="cs-CZ" sz="1600" dirty="0"/>
              <a:t>(počet ks)</a:t>
            </a:r>
          </a:p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dirty="0"/>
              <a:t>	</a:t>
            </a:r>
            <a:r>
              <a:rPr lang="cs-CZ" sz="1600" b="1" dirty="0">
                <a:solidFill>
                  <a:srgbClr val="B50E20"/>
                </a:solidFill>
              </a:rPr>
              <a:t>Cena</a:t>
            </a:r>
            <a:r>
              <a:rPr lang="cs-CZ" sz="1600" dirty="0"/>
              <a:t> </a:t>
            </a:r>
          </a:p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dirty="0"/>
              <a:t>	</a:t>
            </a:r>
            <a:r>
              <a:rPr lang="cs-CZ" sz="1600" b="1" dirty="0">
                <a:solidFill>
                  <a:srgbClr val="D10019"/>
                </a:solidFill>
              </a:rPr>
              <a:t>Identifikace účastníka</a:t>
            </a:r>
            <a:r>
              <a:rPr lang="cs-CZ" sz="1600" dirty="0"/>
              <a:t>, který vkládá</a:t>
            </a:r>
          </a:p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dirty="0"/>
              <a:t>	</a:t>
            </a:r>
            <a:r>
              <a:rPr lang="cs-CZ" sz="1600" b="1" dirty="0">
                <a:solidFill>
                  <a:srgbClr val="D10019"/>
                </a:solidFill>
              </a:rPr>
              <a:t>Účet</a:t>
            </a:r>
            <a:r>
              <a:rPr lang="cs-CZ" sz="1600" dirty="0"/>
              <a:t> (vlastní / klient)</a:t>
            </a:r>
          </a:p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dirty="0"/>
              <a:t>	</a:t>
            </a:r>
            <a:endParaRPr lang="cs-CZ" sz="1600" b="1" dirty="0">
              <a:solidFill>
                <a:srgbClr val="36802B"/>
              </a:solidFill>
            </a:endParaRPr>
          </a:p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b="1" dirty="0">
                <a:solidFill>
                  <a:srgbClr val="36802B"/>
                </a:solidFill>
              </a:rPr>
              <a:t>Další </a:t>
            </a:r>
            <a:r>
              <a:rPr lang="cs-CZ" sz="1600" dirty="0"/>
              <a:t>(nepovinné)</a:t>
            </a:r>
            <a:r>
              <a:rPr lang="cs-CZ" sz="1600" b="1" dirty="0">
                <a:solidFill>
                  <a:srgbClr val="B50E20"/>
                </a:solidFill>
              </a:rPr>
              <a:t> </a:t>
            </a:r>
            <a:r>
              <a:rPr lang="cs-CZ" sz="1600" b="1" dirty="0">
                <a:solidFill>
                  <a:srgbClr val="36802B"/>
                </a:solidFill>
              </a:rPr>
              <a:t>náležitosti OBJEDNÁVKY</a:t>
            </a:r>
            <a:r>
              <a:rPr lang="cs-CZ" sz="1600" b="1" dirty="0">
                <a:solidFill>
                  <a:srgbClr val="B50E20"/>
                </a:solidFill>
              </a:rPr>
              <a:t> </a:t>
            </a:r>
            <a:r>
              <a:rPr lang="cs-CZ" sz="1600" b="1" dirty="0"/>
              <a:t>:</a:t>
            </a:r>
          </a:p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b="1" dirty="0"/>
              <a:t>	</a:t>
            </a:r>
            <a:r>
              <a:rPr lang="cs-CZ" sz="1600" dirty="0"/>
              <a:t>Platnost 	</a:t>
            </a:r>
            <a:r>
              <a:rPr lang="cs-CZ" sz="1400" dirty="0"/>
              <a:t>(pokud není, automaticky jeden den)</a:t>
            </a:r>
          </a:p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dirty="0"/>
              <a:t>	Typ objednávky </a:t>
            </a:r>
            <a:r>
              <a:rPr lang="cs-CZ" sz="1400" dirty="0"/>
              <a:t>(volba způsobu vložení a párování)</a:t>
            </a:r>
          </a:p>
          <a:p>
            <a:pPr eaLnBrk="1" hangingPunct="1">
              <a:spcBef>
                <a:spcPct val="30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dirty="0"/>
              <a:t>	Parametry odpovídající danému typu objednávky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702457"/>
            <a:ext cx="3959225" cy="4730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z="2000" dirty="0"/>
              <a:t>Náležitosti objednávky</a:t>
            </a:r>
          </a:p>
        </p:txBody>
      </p:sp>
    </p:spTree>
    <p:extLst>
      <p:ext uri="{BB962C8B-B14F-4D97-AF65-F5344CB8AC3E}">
        <p14:creationId xmlns:p14="http://schemas.microsoft.com/office/powerpoint/2010/main" val="730597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18</a:t>
            </a:fld>
            <a:r>
              <a:rPr lang="cs-CZ"/>
              <a:t>|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1" y="1698903"/>
            <a:ext cx="7392225" cy="449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92696"/>
            <a:ext cx="3959225" cy="4730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sz="2000" dirty="0"/>
              <a:t>Typy objednávek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="" xmlns:a16="http://schemas.microsoft.com/office/drawing/2014/main" id="{15575B56-7ED5-41E4-B6F4-A056EE487789}"/>
              </a:ext>
            </a:extLst>
          </p:cNvPr>
          <p:cNvCxnSpPr/>
          <p:nvPr/>
        </p:nvCxnSpPr>
        <p:spPr>
          <a:xfrm flipH="1">
            <a:off x="5003440" y="2348880"/>
            <a:ext cx="504056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="" xmlns:a16="http://schemas.microsoft.com/office/drawing/2014/main" id="{351ADC82-9BE6-4C31-B4D6-BE2DB551FF3F}"/>
              </a:ext>
            </a:extLst>
          </p:cNvPr>
          <p:cNvCxnSpPr>
            <a:cxnSpLocks/>
          </p:cNvCxnSpPr>
          <p:nvPr/>
        </p:nvCxnSpPr>
        <p:spPr>
          <a:xfrm>
            <a:off x="4860032" y="2420888"/>
            <a:ext cx="790873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="" xmlns:a16="http://schemas.microsoft.com/office/drawing/2014/main" id="{71C90AFD-B2B2-4551-A52F-C67977B0E476}"/>
              </a:ext>
            </a:extLst>
          </p:cNvPr>
          <p:cNvCxnSpPr/>
          <p:nvPr/>
        </p:nvCxnSpPr>
        <p:spPr>
          <a:xfrm flipH="1">
            <a:off x="5076056" y="5605900"/>
            <a:ext cx="504056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="" xmlns:a16="http://schemas.microsoft.com/office/drawing/2014/main" id="{899D4B1F-73B4-46CD-84E5-107B01A98919}"/>
              </a:ext>
            </a:extLst>
          </p:cNvPr>
          <p:cNvCxnSpPr>
            <a:cxnSpLocks/>
          </p:cNvCxnSpPr>
          <p:nvPr/>
        </p:nvCxnSpPr>
        <p:spPr>
          <a:xfrm>
            <a:off x="4860031" y="5616357"/>
            <a:ext cx="790873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821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19</a:t>
            </a:fld>
            <a:r>
              <a:rPr lang="cs-CZ"/>
              <a:t>|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23728" y="618320"/>
            <a:ext cx="3959225" cy="47307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cs-CZ" sz="2000" kern="0" dirty="0"/>
              <a:t>Typy objednávek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19966" y="1263546"/>
            <a:ext cx="7162800" cy="518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82563" indent="-182563">
              <a:buFont typeface="Wingdings" pitchFamily="2" charset="2"/>
              <a:buChar char="§"/>
            </a:pPr>
            <a:r>
              <a:rPr lang="cs-CZ" sz="1600" kern="0" dirty="0" err="1">
                <a:solidFill>
                  <a:srgbClr val="0000FF"/>
                </a:solidFill>
              </a:rPr>
              <a:t>Iceberg</a:t>
            </a:r>
            <a:r>
              <a:rPr lang="cs-CZ" sz="1600" kern="0" dirty="0"/>
              <a:t> objednávky </a:t>
            </a:r>
            <a:r>
              <a:rPr lang="cs-CZ" sz="1400" kern="0" dirty="0"/>
              <a:t>– trh nevidí celkový počet ks, ale pouze tzv. „</a:t>
            </a:r>
            <a:r>
              <a:rPr lang="cs-CZ" sz="1400" kern="0" dirty="0" err="1"/>
              <a:t>peak</a:t>
            </a:r>
            <a:r>
              <a:rPr lang="cs-CZ" sz="1400" kern="0" dirty="0"/>
              <a:t>“.  Jakmile je 		   </a:t>
            </a:r>
            <a:r>
              <a:rPr lang="cs-CZ" sz="1400" kern="0" dirty="0" err="1"/>
              <a:t>peak</a:t>
            </a:r>
            <a:r>
              <a:rPr lang="cs-CZ" sz="1400" kern="0" dirty="0"/>
              <a:t> spárován, dojde ke zveřejnění další části objednávky. 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cs-CZ" sz="1600" kern="0" dirty="0">
                <a:solidFill>
                  <a:srgbClr val="0000FF"/>
                </a:solidFill>
              </a:rPr>
              <a:t>STOP</a:t>
            </a:r>
            <a:r>
              <a:rPr lang="cs-CZ" sz="1600" kern="0" dirty="0"/>
              <a:t> objednávky - </a:t>
            </a:r>
            <a:r>
              <a:rPr lang="cs-CZ" sz="1400" kern="0" dirty="0"/>
              <a:t>po dosažení stop limitu (překročení u stop nákupní či pokles 		pod něj u stop prodejní) se objednávka vkládá jako tržní (STOP 		tržní) nebo limitní (STOP limitní) objednávka a lze ji okamžitě 		spárovat 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cs-CZ" sz="1600" kern="0" dirty="0">
                <a:solidFill>
                  <a:srgbClr val="0000FF"/>
                </a:solidFill>
              </a:rPr>
              <a:t>IOC</a:t>
            </a:r>
            <a:r>
              <a:rPr lang="cs-CZ" sz="1600" kern="0" dirty="0"/>
              <a:t> objednávky</a:t>
            </a:r>
            <a:r>
              <a:rPr lang="cs-CZ" sz="1400" kern="0" dirty="0"/>
              <a:t> – "</a:t>
            </a:r>
            <a:r>
              <a:rPr lang="cs-CZ" sz="1400" kern="0" dirty="0" err="1"/>
              <a:t>Immediate-Or-Cancel</a:t>
            </a:r>
            <a:r>
              <a:rPr lang="cs-CZ" sz="1400" kern="0" dirty="0"/>
              <a:t>" </a:t>
            </a:r>
            <a:r>
              <a:rPr lang="de-AT" sz="1400" kern="0" dirty="0"/>
              <a:t>je </a:t>
            </a:r>
            <a:r>
              <a:rPr lang="de-AT" sz="1400" kern="0" dirty="0" err="1"/>
              <a:t>buďto</a:t>
            </a:r>
            <a:r>
              <a:rPr lang="de-AT" sz="1400" kern="0" dirty="0"/>
              <a:t> </a:t>
            </a:r>
            <a:r>
              <a:rPr lang="de-AT" sz="1400" kern="0" dirty="0" err="1"/>
              <a:t>okamžitě</a:t>
            </a:r>
            <a:r>
              <a:rPr lang="de-AT" sz="1400" kern="0" dirty="0"/>
              <a:t> </a:t>
            </a:r>
            <a:r>
              <a:rPr lang="de-AT" sz="1400" kern="0" dirty="0" err="1"/>
              <a:t>uspokojena</a:t>
            </a:r>
            <a:r>
              <a:rPr lang="de-AT" sz="1400" kern="0" dirty="0"/>
              <a:t> </a:t>
            </a:r>
            <a:r>
              <a:rPr lang="de-AT" sz="1400" kern="0" dirty="0" err="1"/>
              <a:t>nebo</a:t>
            </a:r>
            <a:r>
              <a:rPr lang="de-AT" sz="1400" kern="0" dirty="0"/>
              <a:t> </a:t>
            </a:r>
            <a:r>
              <a:rPr lang="cs-CZ" sz="1400" kern="0" dirty="0"/>
              <a:t>		</a:t>
            </a:r>
            <a:r>
              <a:rPr lang="de-AT" sz="1400" kern="0" dirty="0" err="1"/>
              <a:t>zrušena</a:t>
            </a:r>
            <a:r>
              <a:rPr lang="cs-CZ" sz="1400" kern="0" dirty="0"/>
              <a:t> (v případě</a:t>
            </a:r>
            <a:r>
              <a:rPr lang="de-AT" sz="1400" kern="0" dirty="0"/>
              <a:t> </a:t>
            </a:r>
            <a:r>
              <a:rPr lang="cs-CZ" sz="1400" kern="0" dirty="0"/>
              <a:t>částečného u</a:t>
            </a:r>
            <a:r>
              <a:rPr lang="de-AT" sz="1400" kern="0" dirty="0" err="1"/>
              <a:t>spokojen</a:t>
            </a:r>
            <a:r>
              <a:rPr lang="cs-CZ" sz="1400" kern="0" dirty="0"/>
              <a:t>í</a:t>
            </a:r>
            <a:r>
              <a:rPr lang="de-AT" sz="1400" kern="0" dirty="0"/>
              <a:t> je </a:t>
            </a:r>
            <a:r>
              <a:rPr lang="cs-CZ" sz="1400" kern="0" dirty="0"/>
              <a:t>zbytek </a:t>
            </a:r>
            <a:r>
              <a:rPr lang="de-AT" sz="1400" kern="0" dirty="0" err="1"/>
              <a:t>automaticky</a:t>
            </a:r>
            <a:r>
              <a:rPr lang="de-AT" sz="1400" kern="0" dirty="0"/>
              <a:t> </a:t>
            </a:r>
            <a:r>
              <a:rPr lang="cs-CZ" sz="1400" kern="0" dirty="0"/>
              <a:t>		</a:t>
            </a:r>
            <a:r>
              <a:rPr lang="de-AT" sz="1400" kern="0" dirty="0" err="1"/>
              <a:t>smazán</a:t>
            </a:r>
            <a:r>
              <a:rPr lang="cs-CZ" sz="1400" kern="0" dirty="0"/>
              <a:t>)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cs-CZ" sz="1600" kern="0" dirty="0">
                <a:solidFill>
                  <a:srgbClr val="0000FF"/>
                </a:solidFill>
              </a:rPr>
              <a:t>FOK</a:t>
            </a:r>
            <a:r>
              <a:rPr lang="cs-CZ" sz="1600" kern="0" dirty="0"/>
              <a:t> objednávky - </a:t>
            </a:r>
            <a:r>
              <a:rPr lang="de-AT" sz="1400" kern="0" dirty="0"/>
              <a:t>„</a:t>
            </a:r>
            <a:r>
              <a:rPr lang="de-AT" sz="1400" kern="0" dirty="0" err="1"/>
              <a:t>Fill</a:t>
            </a:r>
            <a:r>
              <a:rPr lang="de-AT" sz="1400" kern="0" dirty="0"/>
              <a:t>-</a:t>
            </a:r>
            <a:r>
              <a:rPr lang="de-AT" sz="1400" kern="0" dirty="0" err="1"/>
              <a:t>Or</a:t>
            </a:r>
            <a:r>
              <a:rPr lang="de-AT" sz="1400" kern="0" dirty="0"/>
              <a:t>-Kill“ </a:t>
            </a:r>
            <a:r>
              <a:rPr lang="de-AT" sz="1400" kern="0" dirty="0" err="1"/>
              <a:t>musí</a:t>
            </a:r>
            <a:r>
              <a:rPr lang="de-AT" sz="1400" kern="0" dirty="0"/>
              <a:t> </a:t>
            </a:r>
            <a:r>
              <a:rPr lang="de-AT" sz="1400" kern="0" dirty="0" err="1"/>
              <a:t>být</a:t>
            </a:r>
            <a:r>
              <a:rPr lang="de-AT" sz="1400" kern="0" dirty="0"/>
              <a:t> </a:t>
            </a:r>
            <a:r>
              <a:rPr lang="de-AT" sz="1400" kern="0" dirty="0" err="1"/>
              <a:t>buď</a:t>
            </a:r>
            <a:r>
              <a:rPr lang="de-AT" sz="1400" kern="0" dirty="0"/>
              <a:t> </a:t>
            </a:r>
            <a:r>
              <a:rPr lang="de-AT" sz="1400" kern="0" dirty="0" err="1"/>
              <a:t>okamžitě</a:t>
            </a:r>
            <a:r>
              <a:rPr lang="de-AT" sz="1400" kern="0" dirty="0"/>
              <a:t> </a:t>
            </a:r>
            <a:r>
              <a:rPr lang="de-AT" sz="1400" kern="0" dirty="0" err="1"/>
              <a:t>uspokojena</a:t>
            </a:r>
            <a:r>
              <a:rPr lang="cs-CZ" sz="1400" kern="0" dirty="0"/>
              <a:t>, a to  zcela,</a:t>
            </a:r>
            <a:r>
              <a:rPr lang="de-AT" sz="1400" kern="0" dirty="0"/>
              <a:t> </a:t>
            </a:r>
            <a:r>
              <a:rPr lang="cs-CZ" sz="1400" kern="0" dirty="0"/>
              <a:t>		</a:t>
            </a:r>
            <a:r>
              <a:rPr lang="de-AT" sz="1400" kern="0" dirty="0" err="1"/>
              <a:t>nebo</a:t>
            </a:r>
            <a:r>
              <a:rPr lang="de-AT" sz="1400" kern="0" dirty="0"/>
              <a:t> </a:t>
            </a:r>
            <a:r>
              <a:rPr lang="cs-CZ" sz="1400" kern="0" dirty="0"/>
              <a:t>je okamžitě </a:t>
            </a:r>
            <a:r>
              <a:rPr lang="de-AT" sz="1400" kern="0" dirty="0" err="1"/>
              <a:t>zrušena</a:t>
            </a:r>
            <a:r>
              <a:rPr lang="de-AT" sz="1400" kern="0" dirty="0"/>
              <a:t>. </a:t>
            </a:r>
            <a:endParaRPr lang="cs-CZ" sz="1400" kern="0" dirty="0"/>
          </a:p>
          <a:p>
            <a:pPr marL="182563" indent="-182563">
              <a:buFont typeface="Wingdings" pitchFamily="2" charset="2"/>
              <a:buChar char="§"/>
            </a:pPr>
            <a:r>
              <a:rPr lang="cs-CZ" sz="1600" kern="0" dirty="0">
                <a:solidFill>
                  <a:srgbClr val="0000FF"/>
                </a:solidFill>
              </a:rPr>
              <a:t>BOC</a:t>
            </a:r>
            <a:r>
              <a:rPr lang="cs-CZ" sz="1600" kern="0" dirty="0"/>
              <a:t> objednávky - </a:t>
            </a:r>
            <a:r>
              <a:rPr lang="cs-CZ" sz="1400" kern="0" dirty="0"/>
              <a:t>„</a:t>
            </a:r>
            <a:r>
              <a:rPr lang="cs-CZ" sz="1400" kern="0" dirty="0" err="1"/>
              <a:t>Book-Or-Cancel</a:t>
            </a:r>
            <a:r>
              <a:rPr lang="cs-CZ" sz="1400" kern="0" dirty="0"/>
              <a:t>“ musí být spárována pasivně, tj. musí být při 		vložení zařazena do knihy objednávek k uspokojení. Pokud je již 		při vložení takovéto objednávky možné její okamžité uspokojení 		(spárována aktivně), systém ji automaticky odmítne. </a:t>
            </a:r>
          </a:p>
          <a:p>
            <a:pPr marL="0" indent="0">
              <a:buFont typeface="Wingdings" pitchFamily="2" charset="2"/>
              <a:buNone/>
            </a:pPr>
            <a:r>
              <a:rPr lang="cs-CZ" sz="1400" kern="0" dirty="0"/>
              <a:t>		Při aukci jsou BOC smazány - aukce je aktivní způsob párování. 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cs-CZ" sz="1600" kern="0" dirty="0">
                <a:solidFill>
                  <a:srgbClr val="0000FF"/>
                </a:solidFill>
              </a:rPr>
              <a:t>MTL</a:t>
            </a:r>
            <a:r>
              <a:rPr lang="cs-CZ" sz="1600" kern="0" dirty="0"/>
              <a:t> objednávky – </a:t>
            </a:r>
            <a:r>
              <a:rPr lang="cs-CZ" sz="1400" kern="0" dirty="0"/>
              <a:t>"Market-To-Limit" jsou vkládány jako tržní. Pokud objednávka 		není zcela uspokojena, je do knihy objednávek zařazen zbývající 		počet kusů s limitní cenou, která je rovna ceně párování původní 		tržní objednávky. 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="" xmlns:a16="http://schemas.microsoft.com/office/drawing/2014/main" id="{9AE0D3EC-F9B6-4BC1-A3BB-056C9C4CBABC}"/>
              </a:ext>
            </a:extLst>
          </p:cNvPr>
          <p:cNvCxnSpPr>
            <a:cxnSpLocks/>
          </p:cNvCxnSpPr>
          <p:nvPr/>
        </p:nvCxnSpPr>
        <p:spPr>
          <a:xfrm>
            <a:off x="1161234" y="5229200"/>
            <a:ext cx="5787030" cy="9390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40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2</a:t>
            </a:fld>
            <a:r>
              <a:rPr lang="cs-CZ"/>
              <a:t>|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259632" y="1052736"/>
            <a:ext cx="3384376" cy="491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s-CZ" sz="2400" b="1" kern="0" dirty="0">
                <a:solidFill>
                  <a:srgbClr val="D10019"/>
                </a:solidFill>
              </a:rPr>
              <a:t>OBSAH :</a:t>
            </a:r>
          </a:p>
          <a:p>
            <a:pPr marL="0" indent="0">
              <a:buFont typeface="Wingdings" pitchFamily="2" charset="2"/>
              <a:buNone/>
            </a:pPr>
            <a:endParaRPr lang="cs-CZ" sz="2400" b="1" kern="0" dirty="0">
              <a:solidFill>
                <a:srgbClr val="D10019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cs-CZ" sz="2400" b="1" kern="0" dirty="0">
              <a:solidFill>
                <a:srgbClr val="D10019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>
                <a:solidFill>
                  <a:srgbClr val="D10019"/>
                </a:solidFill>
              </a:rPr>
              <a:t>1) Základní údaje</a:t>
            </a: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>
                <a:solidFill>
                  <a:srgbClr val="D10019"/>
                </a:solidFill>
              </a:rPr>
              <a:t>2) Členové burzy </a:t>
            </a: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>
                <a:solidFill>
                  <a:srgbClr val="D10019"/>
                </a:solidFill>
              </a:rPr>
              <a:t>3) Obchodování</a:t>
            </a:r>
          </a:p>
          <a:p>
            <a:pPr marL="0" indent="0">
              <a:buNone/>
            </a:pPr>
            <a:r>
              <a:rPr lang="cs-CZ" sz="2400" b="1" kern="0" dirty="0">
                <a:solidFill>
                  <a:srgbClr val="C00000"/>
                </a:solidFill>
              </a:rPr>
              <a:t>4)</a:t>
            </a:r>
            <a:r>
              <a:rPr lang="cs-CZ" sz="2400" b="1" kern="0" dirty="0">
                <a:solidFill>
                  <a:srgbClr val="D10019"/>
                </a:solidFill>
              </a:rPr>
              <a:t> Indexy</a:t>
            </a:r>
          </a:p>
          <a:p>
            <a:pPr marL="0" indent="0">
              <a:buClr>
                <a:srgbClr val="585858"/>
              </a:buClr>
              <a:buFont typeface="Wingdings" pitchFamily="2" charset="2"/>
              <a:buNone/>
            </a:pPr>
            <a:r>
              <a:rPr lang="cs-CZ" sz="2400" b="1" kern="0" dirty="0">
                <a:solidFill>
                  <a:srgbClr val="D10019"/>
                </a:solidFill>
              </a:rPr>
              <a:t>5) Technické řešení</a:t>
            </a:r>
          </a:p>
          <a:p>
            <a:pPr marL="0" indent="0">
              <a:buClr>
                <a:srgbClr val="585858"/>
              </a:buClr>
              <a:buFont typeface="Wingdings" pitchFamily="2" charset="2"/>
              <a:buNone/>
            </a:pPr>
            <a:r>
              <a:rPr lang="cs-CZ" sz="2400" b="1" kern="0" dirty="0">
                <a:solidFill>
                  <a:srgbClr val="D10019"/>
                </a:solidFill>
              </a:rPr>
              <a:t>6) Různé</a:t>
            </a:r>
          </a:p>
          <a:p>
            <a:pPr>
              <a:buFont typeface="Wingdings" pitchFamily="2" charset="2"/>
              <a:buAutoNum type="arabicParenR"/>
            </a:pPr>
            <a:endParaRPr lang="cs-CZ" kern="0" dirty="0">
              <a:solidFill>
                <a:srgbClr val="D10019"/>
              </a:solidFill>
            </a:endParaRPr>
          </a:p>
          <a:p>
            <a:pPr>
              <a:buFont typeface="Wingdings" pitchFamily="2" charset="2"/>
              <a:buAutoNum type="arabicParenR"/>
            </a:pPr>
            <a:endParaRPr lang="cs-CZ" kern="0" dirty="0"/>
          </a:p>
          <a:p>
            <a:pPr marL="0" indent="0">
              <a:buFont typeface="Wingdings" pitchFamily="2" charset="2"/>
              <a:buNone/>
            </a:pPr>
            <a:r>
              <a:rPr lang="cs-CZ" kern="0" dirty="0"/>
              <a:t> </a:t>
            </a:r>
          </a:p>
        </p:txBody>
      </p:sp>
      <p:pic>
        <p:nvPicPr>
          <p:cNvPr id="7" name="Picture 11" descr="budova_napi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31" y="1988840"/>
            <a:ext cx="2612224" cy="347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22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981075"/>
            <a:ext cx="3672408" cy="503709"/>
          </a:xfrm>
        </p:spPr>
        <p:txBody>
          <a:bodyPr/>
          <a:lstStyle/>
          <a:p>
            <a:r>
              <a:rPr lang="cs-CZ" dirty="0"/>
              <a:t>Způsoby obchodování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20</a:t>
            </a:fld>
            <a:r>
              <a:rPr lang="cs-CZ"/>
              <a:t>|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09068" y="2033587"/>
            <a:ext cx="2160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001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D100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600" b="1" dirty="0">
                <a:solidFill>
                  <a:srgbClr val="0A0A0A"/>
                </a:solidFill>
              </a:rPr>
              <a:t>obchodní procedury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92943" y="2897187"/>
            <a:ext cx="2592388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D1001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564606" y="3833812"/>
            <a:ext cx="2592387" cy="50323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D1001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301456" y="2320925"/>
            <a:ext cx="2592387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D1001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80506" y="3905250"/>
            <a:ext cx="2160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001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D100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600" b="1">
                <a:solidFill>
                  <a:srgbClr val="F53717"/>
                </a:solidFill>
              </a:rPr>
              <a:t>kontinuální</a:t>
            </a:r>
            <a:r>
              <a:rPr lang="cs-CZ" sz="1600" b="1">
                <a:solidFill>
                  <a:srgbClr val="0A0A0A"/>
                </a:solidFill>
              </a:rPr>
              <a:t> </a:t>
            </a:r>
            <a:r>
              <a:rPr lang="cs-CZ" sz="1600" b="1">
                <a:solidFill>
                  <a:srgbClr val="F53717"/>
                </a:solidFill>
              </a:rPr>
              <a:t>aukce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 rot="10800000" flipV="1">
            <a:off x="1196181" y="2897187"/>
            <a:ext cx="1512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001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D100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600" b="1">
                <a:solidFill>
                  <a:srgbClr val="F53717"/>
                </a:solidFill>
              </a:rPr>
              <a:t>Samostatná aukce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588793" y="2320925"/>
            <a:ext cx="2160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001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D100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1600" b="1">
                <a:solidFill>
                  <a:srgbClr val="F53717"/>
                </a:solidFill>
              </a:rPr>
              <a:t>kontinuální obchodování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1772443" y="2320925"/>
            <a:ext cx="8636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3644106" y="2465387"/>
            <a:ext cx="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580731" y="2393950"/>
            <a:ext cx="71913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564606" y="1962150"/>
            <a:ext cx="2305050" cy="5048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001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733256" y="2897187"/>
            <a:ext cx="18002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001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D100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70000"/>
              </a:spcBef>
            </a:pPr>
            <a:r>
              <a:rPr lang="cs-CZ" sz="1400"/>
              <a:t>otevírací aukce</a:t>
            </a:r>
          </a:p>
          <a:p>
            <a:pPr algn="r">
              <a:spcBef>
                <a:spcPct val="70000"/>
              </a:spcBef>
            </a:pPr>
            <a:r>
              <a:rPr lang="cs-CZ" sz="1400"/>
              <a:t>kontinuální fáze</a:t>
            </a:r>
          </a:p>
          <a:p>
            <a:pPr algn="r">
              <a:spcBef>
                <a:spcPct val="70000"/>
              </a:spcBef>
            </a:pPr>
            <a:r>
              <a:rPr lang="cs-CZ" sz="1400">
                <a:solidFill>
                  <a:srgbClr val="989898"/>
                </a:solidFill>
              </a:rPr>
              <a:t>(intradenní aukce)</a:t>
            </a:r>
          </a:p>
          <a:p>
            <a:pPr algn="r">
              <a:spcBef>
                <a:spcPct val="70000"/>
              </a:spcBef>
            </a:pPr>
            <a:r>
              <a:rPr lang="cs-CZ" sz="1400"/>
              <a:t>kontinuální fáze</a:t>
            </a:r>
          </a:p>
          <a:p>
            <a:pPr algn="r">
              <a:spcBef>
                <a:spcPct val="70000"/>
              </a:spcBef>
            </a:pPr>
            <a:r>
              <a:rPr lang="cs-CZ" sz="1400"/>
              <a:t>závěrečná aukce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7533481" y="2825750"/>
            <a:ext cx="0" cy="1727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08843" y="3546475"/>
            <a:ext cx="16557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001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D100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/>
              <a:t>jedna samostatná aukce pro daný burzovní den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851943" y="4338637"/>
            <a:ext cx="215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001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D100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/>
              <a:t>obsahuje 1 až "n" aukcí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5949156" y="4841875"/>
            <a:ext cx="21605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400" dirty="0"/>
              <a:t>- </a:t>
            </a:r>
            <a:r>
              <a:rPr lang="cs-CZ" sz="1400" i="1" dirty="0"/>
              <a:t>na vybraných emisích účast </a:t>
            </a:r>
            <a:r>
              <a:rPr lang="cs-CZ" sz="1400" b="1" i="1" dirty="0">
                <a:solidFill>
                  <a:srgbClr val="0070C0"/>
                </a:solidFill>
              </a:rPr>
              <a:t>tvůrců trhu </a:t>
            </a:r>
          </a:p>
          <a:p>
            <a:r>
              <a:rPr lang="cs-CZ" sz="1400" i="1" dirty="0"/>
              <a:t>             (kotace)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2564607" y="4697412"/>
            <a:ext cx="244633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400" i="1" dirty="0"/>
              <a:t>na všech emisích </a:t>
            </a:r>
            <a:r>
              <a:rPr lang="cs-CZ" sz="1400" i="1" u="sng" dirty="0"/>
              <a:t>nutná</a:t>
            </a:r>
            <a:r>
              <a:rPr lang="cs-CZ" sz="1400" i="1" dirty="0"/>
              <a:t> účast </a:t>
            </a:r>
            <a:r>
              <a:rPr lang="cs-CZ" sz="1400" b="1" i="1" dirty="0">
                <a:solidFill>
                  <a:srgbClr val="0070C0"/>
                </a:solidFill>
              </a:rPr>
              <a:t>tvůrců likvidity</a:t>
            </a:r>
          </a:p>
          <a:p>
            <a:r>
              <a:rPr lang="cs-CZ" sz="1400" b="1" i="1" dirty="0">
                <a:solidFill>
                  <a:srgbClr val="0070C0"/>
                </a:solidFill>
              </a:rPr>
              <a:t>                        </a:t>
            </a:r>
            <a:r>
              <a:rPr lang="cs-CZ" sz="1400" i="1" dirty="0"/>
              <a:t>(kotace) </a:t>
            </a:r>
          </a:p>
        </p:txBody>
      </p:sp>
    </p:spTree>
    <p:extLst>
      <p:ext uri="{BB962C8B-B14F-4D97-AF65-F5344CB8AC3E}">
        <p14:creationId xmlns:p14="http://schemas.microsoft.com/office/powerpoint/2010/main" val="432236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00809"/>
            <a:ext cx="8042349" cy="44650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Smluvní vztah člen – burza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Není právní nárok na uzavření smlouvy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Není to povinnost členů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Výběr konkrétních emisí je na zvážení člena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Člen má povinnost  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70C0"/>
                </a:solidFill>
              </a:rPr>
              <a:t>udržovat kotaci </a:t>
            </a:r>
            <a:r>
              <a:rPr lang="cs-CZ" sz="1600" dirty="0"/>
              <a:t>po stanovenou dobu obchodování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70C0"/>
                </a:solidFill>
              </a:rPr>
              <a:t>dodržovat  </a:t>
            </a:r>
            <a:r>
              <a:rPr lang="cs-CZ" sz="1600" b="1" dirty="0" err="1">
                <a:solidFill>
                  <a:srgbClr val="0070C0"/>
                </a:solidFill>
              </a:rPr>
              <a:t>spread</a:t>
            </a:r>
            <a:endParaRPr lang="cs-CZ" sz="1600" b="1" dirty="0">
              <a:solidFill>
                <a:srgbClr val="0070C0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70C0"/>
                </a:solidFill>
              </a:rPr>
              <a:t>dodržovat min. počet ks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>
              <a:solidFill>
                <a:srgbClr val="0070C0"/>
              </a:solidFill>
            </a:endParaRPr>
          </a:p>
          <a:p>
            <a:r>
              <a:rPr lang="cs-CZ" sz="1600" b="1" dirty="0">
                <a:solidFill>
                  <a:srgbClr val="006600"/>
                </a:solidFill>
              </a:rPr>
              <a:t>kotace  </a:t>
            </a:r>
            <a:r>
              <a:rPr lang="cs-CZ" sz="1600" dirty="0"/>
              <a:t>=</a:t>
            </a:r>
            <a:r>
              <a:rPr lang="cs-CZ" sz="1600" b="1" dirty="0">
                <a:solidFill>
                  <a:srgbClr val="006600"/>
                </a:solidFill>
              </a:rPr>
              <a:t> </a:t>
            </a:r>
            <a:r>
              <a:rPr lang="cs-CZ" sz="1600" dirty="0"/>
              <a:t>současné vložení objednávky na prodej a objednávky na nákup</a:t>
            </a:r>
          </a:p>
          <a:p>
            <a:pPr marL="0" indent="0">
              <a:buNone/>
            </a:pPr>
            <a:r>
              <a:rPr lang="cs-CZ" sz="1600" dirty="0"/>
              <a:t>			(udržování nabídky a poptávky)</a:t>
            </a:r>
          </a:p>
          <a:p>
            <a:r>
              <a:rPr lang="cs-CZ" sz="1600" b="1" dirty="0" err="1">
                <a:solidFill>
                  <a:srgbClr val="006600"/>
                </a:solidFill>
              </a:rPr>
              <a:t>spread</a:t>
            </a:r>
            <a:r>
              <a:rPr lang="cs-CZ" sz="1600" dirty="0"/>
              <a:t> = maximální možný rozdíl mezi cenou nákupní a prodejní</a:t>
            </a:r>
          </a:p>
          <a:p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21</a:t>
            </a:fld>
            <a:r>
              <a:rPr lang="cs-CZ"/>
              <a:t>|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91680" y="764704"/>
            <a:ext cx="4176713" cy="5048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cs-CZ" sz="2000" kern="0" dirty="0"/>
              <a:t>Podpora trhu (kotování)</a:t>
            </a:r>
          </a:p>
        </p:txBody>
      </p:sp>
    </p:spTree>
    <p:extLst>
      <p:ext uri="{BB962C8B-B14F-4D97-AF65-F5344CB8AC3E}">
        <p14:creationId xmlns:p14="http://schemas.microsoft.com/office/powerpoint/2010/main" val="1197318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7" y="1700808"/>
            <a:ext cx="7560840" cy="468052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cs-CZ" sz="1600" b="1" dirty="0">
                <a:solidFill>
                  <a:srgbClr val="006600"/>
                </a:solidFill>
              </a:rPr>
              <a:t>Tvůrce trhu </a:t>
            </a:r>
            <a:r>
              <a:rPr lang="cs-CZ" sz="1600" dirty="0"/>
              <a:t>(</a:t>
            </a:r>
            <a:r>
              <a:rPr lang="cs-CZ" sz="1600" b="1" dirty="0"/>
              <a:t>Market Maker</a:t>
            </a:r>
            <a:r>
              <a:rPr lang="cs-CZ" sz="1600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/>
              <a:t>pro akcie a dluhopisy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/>
              <a:t>počet emisí pro jednoho MM  - bez omezení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/>
              <a:t>počet MM pro danou emisi – bez omezení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/>
              <a:t>parametry stanovuje burza dle stanovených pravidel a jsou vždy vztaženy na emisi, tj. platí pro všechny MM</a:t>
            </a:r>
          </a:p>
          <a:p>
            <a:pPr lvl="2"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2"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buFont typeface="+mj-lt"/>
              <a:buAutoNum type="arabicPeriod"/>
            </a:pPr>
            <a:r>
              <a:rPr lang="cs-CZ" sz="1600" b="1" dirty="0">
                <a:solidFill>
                  <a:srgbClr val="006600"/>
                </a:solidFill>
              </a:rPr>
              <a:t>Tvůrce likvidity </a:t>
            </a:r>
            <a:r>
              <a:rPr lang="cs-CZ" sz="1600" dirty="0"/>
              <a:t>(</a:t>
            </a:r>
            <a:r>
              <a:rPr lang="cs-CZ" sz="1600" b="1" dirty="0" err="1"/>
              <a:t>Liquidity</a:t>
            </a:r>
            <a:r>
              <a:rPr lang="cs-CZ" sz="1600" b="1" dirty="0"/>
              <a:t> Provider</a:t>
            </a:r>
            <a:r>
              <a:rPr lang="cs-CZ" sz="1600" dirty="0"/>
              <a:t>)</a:t>
            </a:r>
          </a:p>
          <a:p>
            <a:pPr marL="1200150" lvl="4" indent="-2857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400" dirty="0"/>
              <a:t>pouze pro investiční certifikáty a </a:t>
            </a:r>
            <a:r>
              <a:rPr lang="cs-CZ" sz="1400" dirty="0" err="1"/>
              <a:t>warranty</a:t>
            </a:r>
            <a:endParaRPr lang="cs-CZ" sz="1400" dirty="0"/>
          </a:p>
          <a:p>
            <a:pPr marL="1200150" lvl="4" indent="-2857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400" dirty="0"/>
              <a:t>vždy právě jeden LP pro každou z emisí</a:t>
            </a:r>
          </a:p>
          <a:p>
            <a:pPr marL="1200150" lvl="4" indent="-2857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400" dirty="0"/>
              <a:t>počet emisí pro jednoho LP  - bez omezení</a:t>
            </a:r>
          </a:p>
          <a:p>
            <a:pPr marL="1200150" lvl="4" indent="-285750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400" dirty="0"/>
              <a:t>parametry jsou stanoveny ve spolupráci s LP</a:t>
            </a:r>
          </a:p>
          <a:p>
            <a:pPr lvl="2"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22</a:t>
            </a:fld>
            <a:r>
              <a:rPr lang="cs-CZ"/>
              <a:t>|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91680" y="764704"/>
            <a:ext cx="4176713" cy="50482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cs-CZ" sz="2000" kern="0" dirty="0"/>
              <a:t>Podpora trhu (kotování)</a:t>
            </a:r>
          </a:p>
        </p:txBody>
      </p:sp>
    </p:spTree>
    <p:extLst>
      <p:ext uri="{BB962C8B-B14F-4D97-AF65-F5344CB8AC3E}">
        <p14:creationId xmlns:p14="http://schemas.microsoft.com/office/powerpoint/2010/main" val="1705454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23</a:t>
            </a:fld>
            <a:r>
              <a:rPr lang="cs-CZ"/>
              <a:t>|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68500" y="908720"/>
            <a:ext cx="4176713" cy="5048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cs-CZ" sz="2000" kern="0" dirty="0"/>
              <a:t>Podpora trhu (kotování)</a:t>
            </a:r>
          </a:p>
        </p:txBody>
      </p:sp>
      <p:graphicFrame>
        <p:nvGraphicFramePr>
          <p:cNvPr id="7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184318"/>
              </p:ext>
            </p:extLst>
          </p:nvPr>
        </p:nvGraphicFramePr>
        <p:xfrm>
          <a:off x="1463675" y="1989808"/>
          <a:ext cx="6192838" cy="2407920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24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970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Kategorie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Produkty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Povinnosti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Výhody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Market Maker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6802B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Tvůrce trhu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Akcie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Dluhopisy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90% 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trvání </a:t>
                      </a: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kontinuální fáze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+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zúčastnit se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závěrečné aukce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 sleva na poplatcích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 </a:t>
                      </a: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 přednostní právo       dorovnávání převisů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Liquidity Provider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6802B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Tvůrce likvidity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Strukturované produkty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aktivní podpora pomocí </a:t>
                      </a: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vkládání kotací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(lze i s nulovým množstvím, pouze cena)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sleva na poplatcích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  <a:cs typeface="Times New Roman" pitchFamily="18" charset="0"/>
                        </a:rPr>
                        <a:t>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857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4968552" cy="576064"/>
          </a:xfrm>
        </p:spPr>
        <p:txBody>
          <a:bodyPr/>
          <a:lstStyle/>
          <a:p>
            <a:r>
              <a:rPr lang="cs-CZ" dirty="0" err="1"/>
              <a:t>Schema</a:t>
            </a:r>
            <a:r>
              <a:rPr lang="cs-CZ" dirty="0"/>
              <a:t> obchodního dne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24</a:t>
            </a:fld>
            <a:r>
              <a:rPr lang="cs-CZ"/>
              <a:t>|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83" y="1493838"/>
            <a:ext cx="64579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"/>
          <p:cNvGrpSpPr>
            <a:grpSpLocks noChangeAspect="1"/>
          </p:cNvGrpSpPr>
          <p:nvPr/>
        </p:nvGrpSpPr>
        <p:grpSpPr bwMode="auto">
          <a:xfrm>
            <a:off x="2068147" y="3868738"/>
            <a:ext cx="5327650" cy="2136775"/>
            <a:chOff x="2281" y="3783"/>
            <a:chExt cx="7290" cy="2395"/>
          </a:xfrm>
        </p:grpSpPr>
        <p:sp>
          <p:nvSpPr>
            <p:cNvPr id="8" name="AutoShape 4"/>
            <p:cNvSpPr>
              <a:spLocks noChangeAspect="1" noChangeArrowheads="1"/>
            </p:cNvSpPr>
            <p:nvPr/>
          </p:nvSpPr>
          <p:spPr bwMode="auto">
            <a:xfrm>
              <a:off x="2281" y="3783"/>
              <a:ext cx="7290" cy="2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AutoShape 5"/>
            <p:cNvSpPr>
              <a:spLocks noChangeAspect="1" noChangeArrowheads="1"/>
            </p:cNvSpPr>
            <p:nvPr/>
          </p:nvSpPr>
          <p:spPr bwMode="auto">
            <a:xfrm>
              <a:off x="2281" y="3783"/>
              <a:ext cx="7290" cy="2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414" y="3989"/>
              <a:ext cx="1127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cs-CZ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805" y="3989"/>
              <a:ext cx="4199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cs-CZ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8328" y="4002"/>
              <a:ext cx="1127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cs-CZ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3636" y="3783"/>
              <a:ext cx="12" cy="208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8145" y="3783"/>
              <a:ext cx="31" cy="206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793" y="4765"/>
              <a:ext cx="755" cy="6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de-DE" sz="800" b="1">
                <a:solidFill>
                  <a:srgbClr val="000000"/>
                </a:solidFill>
              </a:endParaRPr>
            </a:p>
            <a:p>
              <a:pPr algn="ctr"/>
              <a:r>
                <a:rPr lang="cs-CZ" sz="1400" b="1">
                  <a:solidFill>
                    <a:srgbClr val="000000"/>
                  </a:solidFill>
                </a:rPr>
                <a:t>Aukce 1</a:t>
              </a:r>
              <a:endParaRPr lang="cs-CZ" sz="1400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452" y="4820"/>
              <a:ext cx="994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1DCE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cs-CZ" sz="1200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8328" y="4765"/>
              <a:ext cx="995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1DCE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de-DE" sz="1200" b="1">
                <a:solidFill>
                  <a:srgbClr val="D1DCE1"/>
                </a:solidFill>
              </a:endParaRPr>
            </a:p>
            <a:p>
              <a:pPr algn="ctr"/>
              <a:endParaRPr lang="cs-CZ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281" y="5856"/>
              <a:ext cx="7223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348" y="4513"/>
              <a:ext cx="7223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8282" y="4820"/>
              <a:ext cx="99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D1DCE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cs-CZ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657" y="4765"/>
              <a:ext cx="755" cy="6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de-DE" sz="800" b="1">
                <a:solidFill>
                  <a:srgbClr val="000000"/>
                </a:solidFill>
              </a:endParaRPr>
            </a:p>
            <a:p>
              <a:pPr algn="ctr"/>
              <a:r>
                <a:rPr lang="cs-CZ" sz="1400" b="1">
                  <a:solidFill>
                    <a:srgbClr val="000000"/>
                  </a:solidFill>
                </a:rPr>
                <a:t>Aukce 2</a:t>
              </a:r>
              <a:endParaRPr lang="cs-CZ" sz="1400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522" y="4765"/>
              <a:ext cx="754" cy="6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de-DE" sz="800" b="1">
                <a:solidFill>
                  <a:srgbClr val="000000"/>
                </a:solidFill>
              </a:endParaRPr>
            </a:p>
            <a:p>
              <a:pPr algn="ctr"/>
              <a:r>
                <a:rPr lang="cs-CZ" sz="1400" b="1">
                  <a:solidFill>
                    <a:srgbClr val="000000"/>
                  </a:solidFill>
                </a:rPr>
                <a:t>Aukce 3</a:t>
              </a:r>
              <a:endParaRPr lang="cs-CZ" sz="1400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6384" y="4765"/>
              <a:ext cx="754" cy="6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cs-CZ" sz="800">
                <a:solidFill>
                  <a:srgbClr val="000000"/>
                </a:solidFill>
              </a:endParaRPr>
            </a:p>
            <a:p>
              <a:pPr algn="ctr"/>
              <a:r>
                <a:rPr lang="cs-CZ" sz="800">
                  <a:solidFill>
                    <a:srgbClr val="000000"/>
                  </a:solidFill>
                </a:rPr>
                <a:t> </a:t>
              </a:r>
              <a:r>
                <a:rPr lang="cs-CZ" sz="1400">
                  <a:solidFill>
                    <a:srgbClr val="000000"/>
                  </a:solidFill>
                </a:rPr>
                <a:t>- - - - -</a:t>
              </a:r>
              <a:r>
                <a:rPr lang="cs-CZ" sz="800">
                  <a:solidFill>
                    <a:srgbClr val="000000"/>
                  </a:solidFill>
                </a:rPr>
                <a:t> </a:t>
              </a:r>
              <a:endParaRPr lang="cs-CZ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7247" y="4765"/>
              <a:ext cx="756" cy="62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DA1217"/>
                    </a:outerShdw>
                  </a:effectLst>
                </a14:hiddenEffects>
              </a:ext>
            </a:extLst>
          </p:spPr>
          <p:txBody>
            <a:bodyPr lIns="2160" tIns="2160" rIns="2160" bIns="2160" anchor="ctr"/>
            <a:lstStyle/>
            <a:p>
              <a:pPr algn="ctr"/>
              <a:endParaRPr lang="de-DE" sz="800" b="1">
                <a:solidFill>
                  <a:srgbClr val="000000"/>
                </a:solidFill>
              </a:endParaRPr>
            </a:p>
            <a:p>
              <a:pPr algn="ctr"/>
              <a:r>
                <a:rPr lang="cs-CZ" sz="1400" b="1">
                  <a:solidFill>
                    <a:srgbClr val="000000"/>
                  </a:solidFill>
                </a:rPr>
                <a:t>Aukce n</a:t>
              </a:r>
              <a:endParaRPr lang="cs-CZ" sz="1400"/>
            </a:p>
          </p:txBody>
        </p:sp>
      </p:grp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102183" y="4876800"/>
            <a:ext cx="1511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/>
              <a:t>Kontinuální aukce</a:t>
            </a:r>
          </a:p>
        </p:txBody>
      </p:sp>
    </p:spTree>
    <p:extLst>
      <p:ext uri="{BB962C8B-B14F-4D97-AF65-F5344CB8AC3E}">
        <p14:creationId xmlns:p14="http://schemas.microsoft.com/office/powerpoint/2010/main" val="4132251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40BC0-3FD6-41A4-A73E-57D1E27E888F}" type="slidenum">
              <a:rPr lang="de-DE"/>
              <a:pPr/>
              <a:t>25</a:t>
            </a:fld>
            <a:r>
              <a:rPr lang="de-DE"/>
              <a:t> | </a:t>
            </a:r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4067175" y="2781300"/>
            <a:ext cx="2952750" cy="2665413"/>
          </a:xfrm>
          <a:prstGeom prst="ellipse">
            <a:avLst/>
          </a:prstGeom>
          <a:solidFill>
            <a:srgbClr val="F6FDA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4340119" y="3189008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>
                <a:solidFill>
                  <a:srgbClr val="36802B"/>
                </a:solidFill>
              </a:rPr>
              <a:t>kniha objednávek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3036108" y="4662206"/>
            <a:ext cx="1152525" cy="3995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V="1">
            <a:off x="3612370" y="5156198"/>
            <a:ext cx="923117" cy="2905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H="1">
            <a:off x="7019925" y="3573463"/>
            <a:ext cx="9366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H="1" flipV="1">
            <a:off x="7019925" y="4411662"/>
            <a:ext cx="12239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 flipH="1" flipV="1">
            <a:off x="7019925" y="4797425"/>
            <a:ext cx="9366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3366522" y="4861974"/>
            <a:ext cx="97359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dirty="0"/>
              <a:t>nákupy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7164390" y="3757846"/>
            <a:ext cx="122403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dirty="0"/>
              <a:t>prodeje</a:t>
            </a:r>
          </a:p>
        </p:txBody>
      </p:sp>
      <p:sp>
        <p:nvSpPr>
          <p:cNvPr id="106511" name="AutoShape 15"/>
          <p:cNvSpPr>
            <a:spLocks noChangeArrowheads="1"/>
          </p:cNvSpPr>
          <p:nvPr/>
        </p:nvSpPr>
        <p:spPr bwMode="auto">
          <a:xfrm>
            <a:off x="5291138" y="3716338"/>
            <a:ext cx="217487" cy="360362"/>
          </a:xfrm>
          <a:prstGeom prst="downArrow">
            <a:avLst>
              <a:gd name="adj1" fmla="val 50000"/>
              <a:gd name="adj2" fmla="val 41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4932363" y="40767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/>
              <a:t>tzv. skontro</a:t>
            </a:r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 flipV="1">
            <a:off x="5364163" y="45085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5651500" y="44370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5724525" y="4508500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Prodej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4572000" y="4940300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/>
              <a:t>Nákup</a:t>
            </a:r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>
            <a:off x="5148263" y="4724400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>
            <a:off x="5148263" y="4940300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>
            <a:off x="5508625" y="4724400"/>
            <a:ext cx="0" cy="215900"/>
          </a:xfrm>
          <a:prstGeom prst="line">
            <a:avLst/>
          </a:prstGeom>
          <a:noFill/>
          <a:ln w="25400">
            <a:solidFill>
              <a:srgbClr val="B50E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151730" y="620688"/>
            <a:ext cx="3455988" cy="503238"/>
          </a:xfrm>
          <a:prstGeom prst="rect">
            <a:avLst/>
          </a:prstGeom>
          <a:solidFill>
            <a:srgbClr val="F6FDA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b"/>
          <a:lstStyle/>
          <a:p>
            <a:pPr algn="ctr" eaLnBrk="1" hangingPunct="1"/>
            <a:r>
              <a:rPr lang="cs-CZ" sz="2000" b="1" dirty="0"/>
              <a:t>Aukce</a:t>
            </a:r>
            <a:endParaRPr lang="cs-CZ" sz="2000" b="1" dirty="0">
              <a:solidFill>
                <a:srgbClr val="D10019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210918" y="1896598"/>
            <a:ext cx="439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400" dirty="0"/>
              <a:t>aktualizace knihy objednávek s každou změnou   </a:t>
            </a:r>
          </a:p>
          <a:p>
            <a:r>
              <a:rPr lang="cs-CZ" sz="1400" dirty="0"/>
              <a:t>       (vložení, modifikace, zrušení)</a:t>
            </a:r>
          </a:p>
        </p:txBody>
      </p:sp>
      <p:sp>
        <p:nvSpPr>
          <p:cNvPr id="3" name="Obdélník 2"/>
          <p:cNvSpPr/>
          <p:nvPr/>
        </p:nvSpPr>
        <p:spPr>
          <a:xfrm>
            <a:off x="570205" y="1954715"/>
            <a:ext cx="3330204" cy="3211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dirty="0"/>
              <a:t>Kritéria pro stanovení</a:t>
            </a:r>
            <a:r>
              <a:rPr lang="cs-CZ" b="1" dirty="0">
                <a:solidFill>
                  <a:srgbClr val="36802B"/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  <a:buClr>
                <a:srgbClr val="D10019"/>
              </a:buClr>
              <a:buSzPct val="150000"/>
            </a:pPr>
            <a:r>
              <a:rPr lang="cs-CZ" b="1" dirty="0">
                <a:solidFill>
                  <a:srgbClr val="36802B"/>
                </a:solidFill>
              </a:rPr>
              <a:t>   </a:t>
            </a:r>
            <a:r>
              <a:rPr lang="cs-CZ" b="1" dirty="0">
                <a:solidFill>
                  <a:srgbClr val="0070C0"/>
                </a:solidFill>
              </a:rPr>
              <a:t>aukční ceny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: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dirty="0"/>
              <a:t>1) </a:t>
            </a:r>
            <a:r>
              <a:rPr lang="cs-CZ" sz="1600" b="1" dirty="0"/>
              <a:t>maximální počet </a:t>
            </a:r>
            <a:r>
              <a:rPr lang="cs-CZ" sz="1600" b="1" dirty="0" err="1"/>
              <a:t>zobchod</a:t>
            </a:r>
            <a:r>
              <a:rPr lang="cs-CZ" sz="1600" b="1" dirty="0"/>
              <a:t>. ks</a:t>
            </a:r>
          </a:p>
          <a:p>
            <a:pPr marL="352425" lvl="1" indent="-350838"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Font typeface="Wingdings" pitchFamily="2" charset="2"/>
              <a:buNone/>
            </a:pPr>
            <a:r>
              <a:rPr lang="cs-CZ" sz="1600" dirty="0"/>
              <a:t>2) minimální převis</a:t>
            </a:r>
          </a:p>
          <a:p>
            <a:pPr marL="352425" lvl="1" indent="-350838"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Font typeface="Wingdings" pitchFamily="2" charset="2"/>
              <a:buNone/>
            </a:pPr>
            <a:endParaRPr lang="cs-CZ" sz="1600" dirty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dirty="0"/>
              <a:t> 1 aukce = 1 cena obchodů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dirty="0"/>
              <a:t> </a:t>
            </a:r>
            <a:r>
              <a:rPr lang="cs-CZ" sz="1600" b="1" dirty="0">
                <a:solidFill>
                  <a:srgbClr val="0070C0"/>
                </a:solidFill>
              </a:rPr>
              <a:t>cenová a časová priorita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</a:pPr>
            <a:r>
              <a:rPr lang="cs-CZ" sz="1600" dirty="0"/>
              <a:t>	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dirty="0"/>
              <a:t> cenová regulace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142117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26</a:t>
            </a:fld>
            <a:r>
              <a:rPr lang="cs-CZ"/>
              <a:t>|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905" y="1794156"/>
            <a:ext cx="65532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56868" y="1722718"/>
            <a:ext cx="547211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33355" y="2298981"/>
            <a:ext cx="17287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000" b="1"/>
              <a:t>zahájení poobchodní fáze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51730" y="620688"/>
            <a:ext cx="3455988" cy="503238"/>
          </a:xfrm>
          <a:prstGeom prst="rect">
            <a:avLst/>
          </a:prstGeom>
          <a:solidFill>
            <a:srgbClr val="F6FDA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b"/>
          <a:lstStyle/>
          <a:p>
            <a:pPr algn="ctr" eaLnBrk="1" hangingPunct="1"/>
            <a:r>
              <a:rPr lang="cs-CZ" sz="2000" b="1" dirty="0"/>
              <a:t>Aukce</a:t>
            </a:r>
            <a:endParaRPr lang="cs-CZ" sz="2000" b="1" dirty="0">
              <a:solidFill>
                <a:srgbClr val="D10019"/>
              </a:solidFill>
            </a:endParaRPr>
          </a:p>
        </p:txBody>
      </p:sp>
      <p:cxnSp>
        <p:nvCxnSpPr>
          <p:cNvPr id="3" name="Přímá spojnice se šipkou 2"/>
          <p:cNvCxnSpPr>
            <a:cxnSpLocks/>
          </p:cNvCxnSpPr>
          <p:nvPr/>
        </p:nvCxnSpPr>
        <p:spPr>
          <a:xfrm flipH="1">
            <a:off x="4572000" y="1722718"/>
            <a:ext cx="432048" cy="19519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4933355" y="146757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(v T7 -bude zrušeno)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98524" y="3212976"/>
            <a:ext cx="1669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(časová osa poměrově neodpovídá !)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CA6F8B79-9D30-4B39-B2A9-C6313BE8C388}"/>
              </a:ext>
            </a:extLst>
          </p:cNvPr>
          <p:cNvCxnSpPr/>
          <p:nvPr/>
        </p:nvCxnSpPr>
        <p:spPr>
          <a:xfrm>
            <a:off x="3995936" y="2780928"/>
            <a:ext cx="1584176" cy="295232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="" xmlns:a16="http://schemas.microsoft.com/office/drawing/2014/main" id="{8EB571A9-3EE4-41D4-A001-9583D43CD259}"/>
              </a:ext>
            </a:extLst>
          </p:cNvPr>
          <p:cNvCxnSpPr>
            <a:cxnSpLocks/>
          </p:cNvCxnSpPr>
          <p:nvPr/>
        </p:nvCxnSpPr>
        <p:spPr>
          <a:xfrm flipH="1">
            <a:off x="3707904" y="2852936"/>
            <a:ext cx="1368152" cy="266429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563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27</a:t>
            </a:fld>
            <a:r>
              <a:rPr lang="cs-CZ"/>
              <a:t>|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473950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60303" y="551723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(časová osa poměrově neodpovídá !)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="" xmlns:a16="http://schemas.microsoft.com/office/drawing/2014/main" id="{D49B72BD-C448-4B29-823E-6DCC93F31990}"/>
              </a:ext>
            </a:extLst>
          </p:cNvPr>
          <p:cNvCxnSpPr/>
          <p:nvPr/>
        </p:nvCxnSpPr>
        <p:spPr>
          <a:xfrm>
            <a:off x="2260303" y="3645024"/>
            <a:ext cx="1231577" cy="10801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="" xmlns:a16="http://schemas.microsoft.com/office/drawing/2014/main" id="{22179A51-7C78-446E-B7FB-34FF0D46471A}"/>
              </a:ext>
            </a:extLst>
          </p:cNvPr>
          <p:cNvCxnSpPr>
            <a:cxnSpLocks/>
          </p:cNvCxnSpPr>
          <p:nvPr/>
        </p:nvCxnSpPr>
        <p:spPr>
          <a:xfrm flipH="1">
            <a:off x="2339752" y="3645024"/>
            <a:ext cx="1152128" cy="10801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="" xmlns:a16="http://schemas.microsoft.com/office/drawing/2014/main" id="{10DF82CB-EC6A-4E79-A09A-4462255F9B87}"/>
              </a:ext>
            </a:extLst>
          </p:cNvPr>
          <p:cNvCxnSpPr>
            <a:cxnSpLocks/>
          </p:cNvCxnSpPr>
          <p:nvPr/>
        </p:nvCxnSpPr>
        <p:spPr>
          <a:xfrm flipH="1">
            <a:off x="6084168" y="3645024"/>
            <a:ext cx="1152128" cy="10801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="" xmlns:a16="http://schemas.microsoft.com/office/drawing/2014/main" id="{53BBD420-5617-47B5-9F9D-49312DA6920E}"/>
              </a:ext>
            </a:extLst>
          </p:cNvPr>
          <p:cNvCxnSpPr>
            <a:cxnSpLocks/>
          </p:cNvCxnSpPr>
          <p:nvPr/>
        </p:nvCxnSpPr>
        <p:spPr>
          <a:xfrm>
            <a:off x="6084168" y="3717032"/>
            <a:ext cx="1152128" cy="10081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088B2434-985A-4DA9-B944-046DDF8E54A0}"/>
              </a:ext>
            </a:extLst>
          </p:cNvPr>
          <p:cNvSpPr txBox="1"/>
          <p:nvPr/>
        </p:nvSpPr>
        <p:spPr>
          <a:xfrm>
            <a:off x="3635896" y="28529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(v T7 -bude zrušeno)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="" xmlns:a16="http://schemas.microsoft.com/office/drawing/2014/main" id="{0A223E35-7655-428C-8863-6DF7579BE30E}"/>
              </a:ext>
            </a:extLst>
          </p:cNvPr>
          <p:cNvCxnSpPr>
            <a:cxnSpLocks/>
          </p:cNvCxnSpPr>
          <p:nvPr/>
        </p:nvCxnSpPr>
        <p:spPr>
          <a:xfrm flipH="1">
            <a:off x="2915816" y="3113004"/>
            <a:ext cx="1152128" cy="532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="" xmlns:a16="http://schemas.microsoft.com/office/drawing/2014/main" id="{52BB9934-0EDE-4855-AC35-590B026E142B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4644008" y="3129935"/>
            <a:ext cx="2016224" cy="5150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5">
            <a:extLst>
              <a:ext uri="{FF2B5EF4-FFF2-40B4-BE49-F238E27FC236}">
                <a16:creationId xmlns="" xmlns:a16="http://schemas.microsoft.com/office/drawing/2014/main" id="{4DF4E6F4-33F9-4B1A-A522-3119CA738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730" y="620688"/>
            <a:ext cx="3455988" cy="503238"/>
          </a:xfrm>
          <a:prstGeom prst="rect">
            <a:avLst/>
          </a:prstGeom>
          <a:solidFill>
            <a:srgbClr val="DBE7CB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b"/>
          <a:lstStyle/>
          <a:p>
            <a:pPr algn="ctr" eaLnBrk="1" hangingPunct="1"/>
            <a:r>
              <a:rPr lang="cs-CZ" sz="2000" b="1" dirty="0"/>
              <a:t>Kontinuální obchodování</a:t>
            </a:r>
            <a:endParaRPr lang="cs-CZ" sz="2000" b="1" dirty="0">
              <a:solidFill>
                <a:srgbClr val="D10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0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4073928" y="2780368"/>
            <a:ext cx="2952750" cy="2665413"/>
          </a:xfrm>
          <a:prstGeom prst="ellipse">
            <a:avLst/>
          </a:prstGeom>
          <a:solidFill>
            <a:srgbClr val="DBE7C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10164" y="1954715"/>
            <a:ext cx="7166243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dirty="0"/>
              <a:t>Kritéria pro stanovení</a:t>
            </a:r>
          </a:p>
          <a:p>
            <a:pPr eaLnBrk="1" hangingPunct="1">
              <a:spcBef>
                <a:spcPts val="0"/>
              </a:spcBef>
              <a:buClr>
                <a:srgbClr val="D10019"/>
              </a:buClr>
              <a:buSzPct val="150000"/>
            </a:pPr>
            <a:r>
              <a:rPr lang="cs-CZ" b="1" dirty="0">
                <a:solidFill>
                  <a:srgbClr val="36802B"/>
                </a:solidFill>
              </a:rPr>
              <a:t>   </a:t>
            </a:r>
            <a:r>
              <a:rPr lang="cs-CZ" b="1" dirty="0">
                <a:solidFill>
                  <a:srgbClr val="0070C0"/>
                </a:solidFill>
              </a:rPr>
              <a:t>ceny obchodu</a:t>
            </a:r>
            <a:r>
              <a:rPr lang="cs-CZ" dirty="0"/>
              <a:t>:</a:t>
            </a:r>
          </a:p>
          <a:p>
            <a:pPr lvl="1">
              <a:lnSpc>
                <a:spcPct val="115000"/>
              </a:lnSpc>
              <a:buClr>
                <a:srgbClr val="D10019"/>
              </a:buClr>
              <a:buFontTx/>
              <a:buChar char="•"/>
            </a:pPr>
            <a:r>
              <a:rPr lang="cs-CZ" sz="1600" dirty="0"/>
              <a:t> předchozí cena </a:t>
            </a:r>
          </a:p>
          <a:p>
            <a:pPr lvl="1">
              <a:lnSpc>
                <a:spcPct val="115000"/>
              </a:lnSpc>
              <a:buClr>
                <a:srgbClr val="D10019"/>
              </a:buClr>
              <a:buFontTx/>
              <a:buChar char="•"/>
            </a:pPr>
            <a:r>
              <a:rPr lang="cs-CZ" sz="1600" dirty="0"/>
              <a:t> typ objednávky</a:t>
            </a:r>
          </a:p>
          <a:p>
            <a:pPr eaLnBrk="1" hangingPunct="1">
              <a:lnSpc>
                <a:spcPct val="115000"/>
              </a:lnSpc>
              <a:buClr>
                <a:srgbClr val="D10019"/>
              </a:buClr>
            </a:pPr>
            <a:endParaRPr lang="cs-CZ" sz="1600" dirty="0"/>
          </a:p>
          <a:p>
            <a:pPr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dirty="0"/>
              <a:t> lze více obchodů za různé ceny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dirty="0"/>
              <a:t> </a:t>
            </a:r>
            <a:r>
              <a:rPr lang="cs-CZ" sz="1600" b="1" dirty="0">
                <a:solidFill>
                  <a:srgbClr val="0070C0"/>
                </a:solidFill>
              </a:rPr>
              <a:t>cenová a časová priorita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</a:pPr>
            <a:r>
              <a:rPr lang="cs-CZ" sz="1600" dirty="0"/>
              <a:t>	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dirty="0"/>
              <a:t> cenová regulace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endParaRPr lang="cs-CZ" sz="1600" dirty="0"/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dirty="0"/>
              <a:t>účast</a:t>
            </a:r>
            <a:r>
              <a:rPr lang="cs-CZ" sz="1600" b="1" dirty="0">
                <a:solidFill>
                  <a:srgbClr val="006600"/>
                </a:solidFill>
              </a:rPr>
              <a:t> tvůrců trhu</a:t>
            </a:r>
          </a:p>
          <a:p>
            <a:pPr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endParaRPr lang="cs-CZ" sz="1600" dirty="0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dirty="0">
                <a:solidFill>
                  <a:srgbClr val="0000FF"/>
                </a:solidFill>
              </a:rPr>
              <a:t> </a:t>
            </a:r>
            <a:r>
              <a:rPr lang="cs-CZ" sz="1600" dirty="0"/>
              <a:t>stanovením nové ceny se mohou </a:t>
            </a:r>
            <a:r>
              <a:rPr lang="cs-CZ" sz="1600" b="1" dirty="0">
                <a:solidFill>
                  <a:srgbClr val="006600"/>
                </a:solidFill>
              </a:rPr>
              <a:t>"zviditelnit" STOP objednávky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endParaRPr lang="cs-CZ" sz="1600" b="1" dirty="0">
              <a:solidFill>
                <a:srgbClr val="006600"/>
              </a:solidFill>
            </a:endParaRPr>
          </a:p>
        </p:txBody>
      </p:sp>
      <p:sp>
        <p:nvSpPr>
          <p:cNvPr id="2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40BC0-3FD6-41A4-A73E-57D1E27E888F}" type="slidenum">
              <a:rPr lang="de-DE"/>
              <a:pPr/>
              <a:t>28</a:t>
            </a:fld>
            <a:r>
              <a:rPr lang="de-DE"/>
              <a:t> | 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4427538" y="3187794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>
                <a:solidFill>
                  <a:srgbClr val="36802B"/>
                </a:solidFill>
              </a:rPr>
              <a:t>kniha objednávek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3036108" y="4662206"/>
            <a:ext cx="1152525" cy="3995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V="1">
            <a:off x="3612370" y="5156198"/>
            <a:ext cx="923117" cy="2905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H="1">
            <a:off x="7019925" y="3573463"/>
            <a:ext cx="9366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H="1" flipV="1">
            <a:off x="7019925" y="4411662"/>
            <a:ext cx="12239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 flipH="1" flipV="1">
            <a:off x="7019925" y="4797425"/>
            <a:ext cx="9366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3366522" y="4861974"/>
            <a:ext cx="97359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dirty="0"/>
              <a:t>nákupy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7164390" y="3757846"/>
            <a:ext cx="122403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dirty="0"/>
              <a:t>prodeje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4123221" y="4201020"/>
            <a:ext cx="6831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/>
              <a:t>Prodej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4219742" y="3672874"/>
            <a:ext cx="756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/>
              <a:t>Nákup</a:t>
            </a:r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>
            <a:off x="4188634" y="4004270"/>
            <a:ext cx="346854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 flipV="1">
            <a:off x="4349830" y="4132107"/>
            <a:ext cx="10862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 flipH="1" flipV="1">
            <a:off x="4436544" y="4005064"/>
            <a:ext cx="16070" cy="119494"/>
          </a:xfrm>
          <a:prstGeom prst="line">
            <a:avLst/>
          </a:prstGeom>
          <a:noFill/>
          <a:ln w="25400">
            <a:solidFill>
              <a:srgbClr val="B50E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151730" y="620688"/>
            <a:ext cx="3455988" cy="503238"/>
          </a:xfrm>
          <a:prstGeom prst="rect">
            <a:avLst/>
          </a:prstGeom>
          <a:solidFill>
            <a:srgbClr val="DBE7CB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b"/>
          <a:lstStyle/>
          <a:p>
            <a:pPr algn="ctr" eaLnBrk="1" hangingPunct="1"/>
            <a:r>
              <a:rPr lang="cs-CZ" sz="2000" b="1" dirty="0"/>
              <a:t>Kontinuální obchodování</a:t>
            </a:r>
            <a:endParaRPr lang="cs-CZ" sz="2000" b="1" dirty="0">
              <a:solidFill>
                <a:srgbClr val="D10019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210918" y="1896598"/>
            <a:ext cx="439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400" dirty="0"/>
              <a:t>aktualizace knihy objednávek s každou změnou   </a:t>
            </a:r>
          </a:p>
          <a:p>
            <a:r>
              <a:rPr lang="cs-CZ" sz="1400" dirty="0"/>
              <a:t>       (vložení, modifikace, zrušení)</a:t>
            </a: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H="1">
            <a:off x="4334422" y="3861047"/>
            <a:ext cx="102121" cy="1432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 flipH="1" flipV="1">
            <a:off x="4376095" y="4132108"/>
            <a:ext cx="120896" cy="4244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" name="Zahnutá šipka doleva 3"/>
          <p:cNvSpPr/>
          <p:nvPr/>
        </p:nvSpPr>
        <p:spPr>
          <a:xfrm>
            <a:off x="4587955" y="4076816"/>
            <a:ext cx="262235" cy="67286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4454758" y="4713583"/>
            <a:ext cx="7565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/>
              <a:t>obchod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4923899" y="3757846"/>
            <a:ext cx="756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/>
              <a:t>Nákup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 flipH="1">
            <a:off x="5047493" y="3971364"/>
            <a:ext cx="101133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 flipH="1" flipV="1">
            <a:off x="4975852" y="4115197"/>
            <a:ext cx="122207" cy="29874"/>
          </a:xfrm>
          <a:prstGeom prst="line">
            <a:avLst/>
          </a:prstGeom>
          <a:noFill/>
          <a:ln w="25400">
            <a:solidFill>
              <a:srgbClr val="B50E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Zahnutá šipka doleva 34"/>
          <p:cNvSpPr/>
          <p:nvPr/>
        </p:nvSpPr>
        <p:spPr>
          <a:xfrm>
            <a:off x="5288068" y="4149090"/>
            <a:ext cx="262235" cy="89623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4902355" y="4976812"/>
            <a:ext cx="7565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/>
              <a:t>obchod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5724128" y="3716338"/>
            <a:ext cx="756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/>
              <a:t>Nákup</a:t>
            </a:r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>
            <a:off x="5796136" y="4201020"/>
            <a:ext cx="346854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 flipH="1">
            <a:off x="5868429" y="3993337"/>
            <a:ext cx="143730" cy="2129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 flipH="1">
            <a:off x="6012157" y="4182920"/>
            <a:ext cx="122207" cy="67661"/>
          </a:xfrm>
          <a:prstGeom prst="line">
            <a:avLst/>
          </a:prstGeom>
          <a:noFill/>
          <a:ln w="25400">
            <a:solidFill>
              <a:srgbClr val="B50E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5658947" y="4411662"/>
            <a:ext cx="6831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/>
              <a:t>Prodej</a:t>
            </a:r>
          </a:p>
        </p:txBody>
      </p:sp>
      <p:sp>
        <p:nvSpPr>
          <p:cNvPr id="42" name="Line 17"/>
          <p:cNvSpPr>
            <a:spLocks noChangeShapeType="1"/>
          </p:cNvSpPr>
          <p:nvPr/>
        </p:nvSpPr>
        <p:spPr bwMode="auto">
          <a:xfrm flipV="1">
            <a:off x="5940294" y="4250581"/>
            <a:ext cx="142248" cy="22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" name="Zahnutá šipka doleva 42"/>
          <p:cNvSpPr/>
          <p:nvPr/>
        </p:nvSpPr>
        <p:spPr>
          <a:xfrm>
            <a:off x="6210987" y="4113074"/>
            <a:ext cx="262235" cy="89623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5651091" y="4879199"/>
            <a:ext cx="7565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/>
              <a:t>obchod</a:t>
            </a:r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>
            <a:off x="6508542" y="4077610"/>
            <a:ext cx="346854" cy="79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053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40BC0-3FD6-41A4-A73E-57D1E27E888F}" type="slidenum">
              <a:rPr lang="de-DE"/>
              <a:pPr/>
              <a:t>29</a:t>
            </a:fld>
            <a:r>
              <a:rPr lang="de-DE"/>
              <a:t> | </a:t>
            </a:r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4044135" y="2745697"/>
            <a:ext cx="2952750" cy="2665413"/>
          </a:xfrm>
          <a:prstGeom prst="ellipse">
            <a:avLst/>
          </a:prstGeom>
          <a:solidFill>
            <a:srgbClr val="E8D8D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4427538" y="3129652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>
                <a:solidFill>
                  <a:srgbClr val="36802B"/>
                </a:solidFill>
              </a:rPr>
              <a:t>kniha objednávek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3943149" y="5411110"/>
            <a:ext cx="1152525" cy="3995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V="1">
            <a:off x="3612370" y="5156198"/>
            <a:ext cx="923117" cy="2905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H="1">
            <a:off x="7019925" y="3573463"/>
            <a:ext cx="9366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H="1" flipV="1">
            <a:off x="7019925" y="4411662"/>
            <a:ext cx="12239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 flipH="1" flipV="1">
            <a:off x="7019925" y="4797425"/>
            <a:ext cx="9366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3815884" y="5295400"/>
            <a:ext cx="97359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dirty="0"/>
              <a:t>nákupy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7164390" y="3757846"/>
            <a:ext cx="122403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800" dirty="0"/>
              <a:t>prodeje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4287087" y="3625756"/>
            <a:ext cx="15694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/>
              <a:t>Nabídka prodej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4240385" y="4428732"/>
            <a:ext cx="12801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/>
              <a:t>Nabídka nákup</a:t>
            </a:r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>
            <a:off x="4188634" y="4004270"/>
            <a:ext cx="661556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 flipV="1">
            <a:off x="4169439" y="4219121"/>
            <a:ext cx="10862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151730" y="620688"/>
            <a:ext cx="3455988" cy="503238"/>
          </a:xfrm>
          <a:prstGeom prst="rect">
            <a:avLst/>
          </a:prstGeom>
          <a:solidFill>
            <a:srgbClr val="E8D8D6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b"/>
          <a:lstStyle/>
          <a:p>
            <a:pPr algn="ctr" eaLnBrk="1" hangingPunct="1"/>
            <a:r>
              <a:rPr lang="cs-CZ" sz="2000" b="1" dirty="0"/>
              <a:t>Kontinuální aukce</a:t>
            </a:r>
            <a:endParaRPr lang="cs-CZ" sz="2000" b="1" dirty="0">
              <a:solidFill>
                <a:srgbClr val="D10019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210918" y="1896598"/>
            <a:ext cx="439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400" dirty="0"/>
              <a:t>aktualizace knihy objednávek s každou změnou   </a:t>
            </a:r>
          </a:p>
          <a:p>
            <a:r>
              <a:rPr lang="cs-CZ" sz="1400" dirty="0"/>
              <a:t>       (vložení, modifikace, zrušení)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9296" y="2198396"/>
            <a:ext cx="324315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0019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1600" dirty="0"/>
              <a:t>pro každou emisi musí být stanovena tzv. </a:t>
            </a:r>
            <a:r>
              <a:rPr lang="cs-CZ" sz="1600" b="1" dirty="0">
                <a:solidFill>
                  <a:srgbClr val="0070C0"/>
                </a:solidFill>
              </a:rPr>
              <a:t>kotace</a:t>
            </a:r>
            <a:r>
              <a:rPr lang="cs-CZ" sz="1600" dirty="0"/>
              <a:t> </a:t>
            </a:r>
          </a:p>
          <a:p>
            <a:pPr>
              <a:buClr>
                <a:srgbClr val="D10019"/>
              </a:buClr>
            </a:pPr>
            <a:r>
              <a:rPr lang="cs-CZ" sz="1600" dirty="0"/>
              <a:t>(nabídka prodej + nabídka nákup) </a:t>
            </a:r>
          </a:p>
          <a:p>
            <a:pPr>
              <a:buClr>
                <a:srgbClr val="D10019"/>
              </a:buClr>
            </a:pPr>
            <a:endParaRPr lang="cs-CZ" sz="16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b="1" dirty="0">
                <a:solidFill>
                  <a:srgbClr val="0070C0"/>
                </a:solidFill>
              </a:rPr>
              <a:t> Cena obchodu </a:t>
            </a:r>
          </a:p>
          <a:p>
            <a:pPr eaLnBrk="1" hangingPunct="1">
              <a:spcBef>
                <a:spcPts val="0"/>
              </a:spcBef>
              <a:buClr>
                <a:srgbClr val="D10019"/>
              </a:buClr>
              <a:buSzPct val="150000"/>
            </a:pPr>
            <a:r>
              <a:rPr lang="cs-CZ" sz="1600" dirty="0">
                <a:solidFill>
                  <a:schemeClr val="tx2"/>
                </a:solidFill>
              </a:rPr>
              <a:t>= cena dříve vložené objednávky</a:t>
            </a:r>
            <a:endParaRPr lang="cs-CZ" sz="1600" dirty="0"/>
          </a:p>
          <a:p>
            <a:pPr eaLnBrk="1" hangingPunct="1">
              <a:lnSpc>
                <a:spcPct val="115000"/>
              </a:lnSpc>
              <a:buClr>
                <a:srgbClr val="D10019"/>
              </a:buClr>
              <a:buFontTx/>
              <a:buChar char="•"/>
            </a:pPr>
            <a:endParaRPr lang="cs-CZ" sz="1600" dirty="0"/>
          </a:p>
          <a:p>
            <a:pPr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dirty="0"/>
              <a:t> lze více obchodů za různé ceny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</a:pPr>
            <a:r>
              <a:rPr lang="cs-CZ" sz="1600" dirty="0"/>
              <a:t>	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§"/>
            </a:pPr>
            <a:r>
              <a:rPr lang="cs-CZ" sz="1600" dirty="0"/>
              <a:t> cenová regulace</a:t>
            </a:r>
            <a:endParaRPr lang="cs-CZ" sz="1600" b="1" dirty="0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H="1">
            <a:off x="4334422" y="3861047"/>
            <a:ext cx="102121" cy="1432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 flipH="1" flipV="1">
            <a:off x="4411065" y="4219121"/>
            <a:ext cx="108347" cy="2588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" name="Zahnutá šipka doleva 3"/>
          <p:cNvSpPr/>
          <p:nvPr/>
        </p:nvSpPr>
        <p:spPr>
          <a:xfrm>
            <a:off x="4672572" y="4066720"/>
            <a:ext cx="262235" cy="9786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4615732" y="4906830"/>
            <a:ext cx="7565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/>
              <a:t>obchod</a:t>
            </a:r>
          </a:p>
        </p:txBody>
      </p:sp>
      <p:sp>
        <p:nvSpPr>
          <p:cNvPr id="35" name="Zahnutá šipka doleva 34"/>
          <p:cNvSpPr/>
          <p:nvPr/>
        </p:nvSpPr>
        <p:spPr>
          <a:xfrm>
            <a:off x="5405619" y="4138103"/>
            <a:ext cx="262235" cy="89623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5359569" y="4952380"/>
            <a:ext cx="7565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/>
              <a:t>obchod</a:t>
            </a:r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>
            <a:off x="4861959" y="3860253"/>
            <a:ext cx="796988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" name="Zahnutá šipka doleva 42"/>
          <p:cNvSpPr/>
          <p:nvPr/>
        </p:nvSpPr>
        <p:spPr>
          <a:xfrm>
            <a:off x="6138140" y="4259961"/>
            <a:ext cx="262235" cy="4481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5890961" y="4647052"/>
            <a:ext cx="7565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/>
              <a:t>obchod</a:t>
            </a:r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>
            <a:off x="6508542" y="4077610"/>
            <a:ext cx="346854" cy="79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 flipV="1">
            <a:off x="4861959" y="3861047"/>
            <a:ext cx="0" cy="1428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 flipV="1">
            <a:off x="5255705" y="4066721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5262669" y="4066721"/>
            <a:ext cx="346854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 flipV="1">
            <a:off x="5609523" y="4413250"/>
            <a:ext cx="10862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" name="Line 22"/>
          <p:cNvSpPr>
            <a:spLocks noChangeShapeType="1"/>
          </p:cNvSpPr>
          <p:nvPr/>
        </p:nvSpPr>
        <p:spPr bwMode="auto">
          <a:xfrm flipV="1">
            <a:off x="5667854" y="4131797"/>
            <a:ext cx="10862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5609523" y="4076296"/>
            <a:ext cx="0" cy="3353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 flipH="1" flipV="1">
            <a:off x="5651499" y="3866838"/>
            <a:ext cx="7447" cy="2652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448190" y="3835888"/>
            <a:ext cx="16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D10019"/>
                </a:solidFill>
              </a:rPr>
              <a:t>*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5275798" y="3902635"/>
            <a:ext cx="16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D10019"/>
                </a:solidFill>
              </a:rPr>
              <a:t>*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5856523" y="4124558"/>
            <a:ext cx="16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D10019"/>
                </a:solidFill>
              </a:rPr>
              <a:t>*</a:t>
            </a:r>
          </a:p>
        </p:txBody>
      </p:sp>
      <p:sp>
        <p:nvSpPr>
          <p:cNvPr id="57" name="Line 21"/>
          <p:cNvSpPr>
            <a:spLocks noChangeShapeType="1"/>
          </p:cNvSpPr>
          <p:nvPr/>
        </p:nvSpPr>
        <p:spPr bwMode="auto">
          <a:xfrm>
            <a:off x="5888308" y="4294298"/>
            <a:ext cx="346854" cy="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12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268760"/>
            <a:ext cx="3384376" cy="4910509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>
                <a:solidFill>
                  <a:srgbClr val="D10019"/>
                </a:solidFill>
              </a:rPr>
              <a:t>OBSAH :</a:t>
            </a:r>
          </a:p>
          <a:p>
            <a:pPr marL="0" indent="0">
              <a:buNone/>
            </a:pPr>
            <a:endParaRPr lang="cs-CZ" sz="2400" b="1" dirty="0">
              <a:solidFill>
                <a:srgbClr val="D10019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D10019"/>
                </a:solidFill>
              </a:rPr>
              <a:t>1) Základní údaje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2) Členové burzy 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3) Obchodování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4) Indexy</a:t>
            </a:r>
          </a:p>
          <a:p>
            <a:pPr marL="0" indent="0">
              <a:buClr>
                <a:srgbClr val="585858"/>
              </a:buClr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5) Technické řešení</a:t>
            </a:r>
          </a:p>
          <a:p>
            <a:pPr marL="0" indent="0">
              <a:buClr>
                <a:srgbClr val="585858"/>
              </a:buClr>
              <a:buNone/>
            </a:pP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6) Různé</a:t>
            </a:r>
          </a:p>
          <a:p>
            <a:pPr>
              <a:buAutoNum type="arabicParenR"/>
            </a:pPr>
            <a:endParaRPr lang="cs-CZ" dirty="0"/>
          </a:p>
          <a:p>
            <a:pPr>
              <a:buAutoNum type="arabicParenR"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3</a:t>
            </a:fld>
            <a:r>
              <a:rPr 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277699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30</a:t>
            </a:fld>
            <a:r>
              <a:rPr lang="cs-CZ"/>
              <a:t>|</a:t>
            </a: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201769" y="1919092"/>
            <a:ext cx="6769100" cy="3087275"/>
            <a:chOff x="2281" y="7481"/>
            <a:chExt cx="10111" cy="4649"/>
          </a:xfrm>
        </p:grpSpPr>
        <p:sp>
          <p:nvSpPr>
            <p:cNvPr id="8" name="AutoShape 6"/>
            <p:cNvSpPr>
              <a:spLocks noChangeAspect="1" noChangeArrowheads="1"/>
            </p:cNvSpPr>
            <p:nvPr/>
          </p:nvSpPr>
          <p:spPr bwMode="auto">
            <a:xfrm>
              <a:off x="2281" y="7481"/>
              <a:ext cx="10111" cy="4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0800000">
              <a:off x="2406" y="7511"/>
              <a:ext cx="462" cy="3492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lIns="2592" tIns="2592" rIns="2592" bIns="2592" anchor="ctr"/>
            <a:lstStyle/>
            <a:p>
              <a:pPr algn="ctr"/>
              <a:r>
                <a:rPr lang="cs-CZ" sz="1200" b="1" dirty="0" err="1">
                  <a:solidFill>
                    <a:srgbClr val="0A0A0A"/>
                  </a:solidFill>
                  <a:latin typeface="Times New Roman" pitchFamily="18" charset="0"/>
                </a:rPr>
                <a:t>Předobchodní</a:t>
              </a:r>
              <a:r>
                <a:rPr lang="cs-CZ" sz="1200" b="1" dirty="0">
                  <a:solidFill>
                    <a:srgbClr val="0A0A0A"/>
                  </a:solidFill>
                  <a:latin typeface="Times New Roman" pitchFamily="18" charset="0"/>
                </a:rPr>
                <a:t>  fáze</a:t>
              </a:r>
              <a:endParaRPr lang="cs-CZ" sz="1200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297" y="7541"/>
              <a:ext cx="8033" cy="624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endParaRPr lang="pt-BR" sz="500" b="1" dirty="0">
                <a:solidFill>
                  <a:srgbClr val="FF3F3F"/>
                </a:solidFill>
                <a:latin typeface="ＭＳ Ｐゴシック" pitchFamily="34" charset="-128"/>
              </a:endParaRPr>
            </a:p>
            <a:p>
              <a:pPr algn="ctr"/>
              <a:r>
                <a:rPr lang="cs-CZ" sz="1100" b="1" dirty="0">
                  <a:solidFill>
                    <a:srgbClr val="FF3F3F"/>
                  </a:solidFill>
                  <a:latin typeface="Times New Roman" pitchFamily="18" charset="0"/>
                </a:rPr>
                <a:t>HLAVNÍ OBCHODNÍ FÁZE</a:t>
              </a:r>
              <a:endParaRPr lang="cs-CZ" dirty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97" y="7484"/>
              <a:ext cx="22" cy="3640"/>
            </a:xfrm>
            <a:prstGeom prst="line">
              <a:avLst/>
            </a:prstGeom>
            <a:noFill/>
            <a:ln w="28575">
              <a:solidFill>
                <a:srgbClr val="0A0A0A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1621" y="7481"/>
              <a:ext cx="9" cy="3656"/>
            </a:xfrm>
            <a:prstGeom prst="line">
              <a:avLst/>
            </a:prstGeom>
            <a:noFill/>
            <a:ln w="28575">
              <a:solidFill>
                <a:srgbClr val="0A0A0A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997" y="10042"/>
              <a:ext cx="1203" cy="80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200" dirty="0" err="1">
                  <a:solidFill>
                    <a:srgbClr val="0A0A0A"/>
                  </a:solidFill>
                  <a:latin typeface="Times New Roman" pitchFamily="18" charset="0"/>
                </a:rPr>
                <a:t>Pre</a:t>
              </a:r>
              <a:r>
                <a:rPr lang="cs-CZ" sz="1200" dirty="0">
                  <a:solidFill>
                    <a:srgbClr val="0A0A0A"/>
                  </a:solidFill>
                  <a:latin typeface="Times New Roman" pitchFamily="18" charset="0"/>
                </a:rPr>
                <a:t>-call</a:t>
              </a:r>
              <a:endParaRPr lang="de-DE" sz="1200" dirty="0">
                <a:solidFill>
                  <a:srgbClr val="0A0A0A"/>
                </a:solidFill>
                <a:latin typeface="ＭＳ Ｐゴシック" pitchFamily="34" charset="-128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092" y="10042"/>
              <a:ext cx="436" cy="80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200" dirty="0">
                  <a:solidFill>
                    <a:srgbClr val="0A0A0A"/>
                  </a:solidFill>
                  <a:latin typeface="Times New Roman" pitchFamily="18" charset="0"/>
                </a:rPr>
                <a:t>PD</a:t>
              </a:r>
              <a:endParaRPr lang="cs-CZ" dirty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009" y="9590"/>
              <a:ext cx="2549" cy="36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200" b="1">
                  <a:solidFill>
                    <a:srgbClr val="0A0A0A"/>
                  </a:solidFill>
                  <a:latin typeface="Times New Roman" pitchFamily="18" charset="0"/>
                </a:rPr>
                <a:t>Aukce 1</a:t>
              </a:r>
              <a:endParaRPr lang="cs-CZ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868" y="11393"/>
              <a:ext cx="4040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A0A0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r>
                <a:rPr lang="cs-CZ" sz="1200" dirty="0" err="1">
                  <a:solidFill>
                    <a:srgbClr val="0A0A0A"/>
                  </a:solidFill>
                  <a:latin typeface="Times New Roman" pitchFamily="18" charset="0"/>
                </a:rPr>
                <a:t>Pre</a:t>
              </a:r>
              <a:r>
                <a:rPr lang="cs-CZ" sz="1200" dirty="0">
                  <a:solidFill>
                    <a:srgbClr val="0A0A0A"/>
                  </a:solidFill>
                  <a:latin typeface="Times New Roman" pitchFamily="18" charset="0"/>
                </a:rPr>
                <a:t>-call …vkládání objednávek kotací</a:t>
              </a:r>
              <a:endParaRPr lang="cs-CZ" sz="12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r>
                <a:rPr lang="cs-CZ" sz="1200" dirty="0">
                  <a:solidFill>
                    <a:srgbClr val="000000"/>
                  </a:solidFill>
                  <a:latin typeface="Times New Roman" pitchFamily="18" charset="0"/>
                </a:rPr>
                <a:t>Call … reakce kotujícího     </a:t>
              </a:r>
            </a:p>
            <a:p>
              <a:r>
                <a:rPr lang="cs-CZ" sz="1200" dirty="0">
                  <a:solidFill>
                    <a:srgbClr val="000000"/>
                  </a:solidFill>
                  <a:latin typeface="Times New Roman" pitchFamily="18" charset="0"/>
                </a:rPr>
                <a:t>PD … stanovení ceny a uzavření obchodu</a:t>
              </a:r>
              <a:endParaRPr lang="cs-CZ" dirty="0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1376" y="11206"/>
              <a:ext cx="1016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A0A0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800" b="1">
                  <a:solidFill>
                    <a:srgbClr val="000000"/>
                  </a:solidFill>
                  <a:latin typeface="Times New Roman" pitchFamily="18" charset="0"/>
                </a:rPr>
                <a:t>Čas</a:t>
              </a:r>
              <a:endParaRPr lang="cs-CZ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 rot="10800000">
              <a:off x="11781" y="7541"/>
              <a:ext cx="461" cy="3432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lIns="2592" tIns="2592" rIns="2592" bIns="2592" anchor="ctr"/>
            <a:lstStyle/>
            <a:p>
              <a:pPr algn="ctr"/>
              <a:r>
                <a:rPr lang="cs-CZ" sz="800" b="1" dirty="0">
                  <a:solidFill>
                    <a:srgbClr val="0A0A0A"/>
                  </a:solidFill>
                  <a:latin typeface="Times New Roman" pitchFamily="18" charset="0"/>
                </a:rPr>
                <a:t> </a:t>
              </a:r>
              <a:r>
                <a:rPr lang="cs-CZ" sz="1200" b="1" dirty="0" err="1">
                  <a:solidFill>
                    <a:srgbClr val="0A0A0A"/>
                  </a:solidFill>
                  <a:latin typeface="Times New Roman" pitchFamily="18" charset="0"/>
                </a:rPr>
                <a:t>Poobchodní</a:t>
              </a:r>
              <a:r>
                <a:rPr lang="cs-CZ" sz="1200" b="1" dirty="0">
                  <a:solidFill>
                    <a:srgbClr val="0A0A0A"/>
                  </a:solidFill>
                  <a:latin typeface="Times New Roman" pitchFamily="18" charset="0"/>
                </a:rPr>
                <a:t>  fáze</a:t>
              </a:r>
              <a:endParaRPr lang="cs-CZ" sz="1200" dirty="0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281" y="11158"/>
              <a:ext cx="10066" cy="0"/>
            </a:xfrm>
            <a:prstGeom prst="line">
              <a:avLst/>
            </a:prstGeom>
            <a:noFill/>
            <a:ln w="57150">
              <a:solidFill>
                <a:srgbClr val="0A0A0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192" y="10042"/>
              <a:ext cx="900" cy="80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200" dirty="0">
                  <a:solidFill>
                    <a:srgbClr val="0A0A0A"/>
                  </a:solidFill>
                  <a:latin typeface="Times New Roman" pitchFamily="18" charset="0"/>
                </a:rPr>
                <a:t>Call</a:t>
              </a:r>
              <a:endParaRPr lang="cs-CZ" sz="1100" dirty="0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9109" y="10042"/>
              <a:ext cx="1200" cy="80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200" dirty="0" err="1">
                  <a:solidFill>
                    <a:srgbClr val="0A0A0A"/>
                  </a:solidFill>
                  <a:latin typeface="Times New Roman" pitchFamily="18" charset="0"/>
                </a:rPr>
                <a:t>Pre</a:t>
              </a:r>
              <a:r>
                <a:rPr lang="cs-CZ" sz="1200" dirty="0">
                  <a:solidFill>
                    <a:srgbClr val="0A0A0A"/>
                  </a:solidFill>
                  <a:latin typeface="Times New Roman" pitchFamily="18" charset="0"/>
                </a:rPr>
                <a:t>-call</a:t>
              </a:r>
              <a:endParaRPr lang="de-DE" sz="1200" dirty="0">
                <a:solidFill>
                  <a:srgbClr val="0A0A0A"/>
                </a:solidFill>
                <a:latin typeface="ＭＳ Ｐゴシック" pitchFamily="34" charset="-128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1202" y="10042"/>
              <a:ext cx="438" cy="80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200" dirty="0">
                  <a:solidFill>
                    <a:srgbClr val="0A0A0A"/>
                  </a:solidFill>
                  <a:latin typeface="Times New Roman" pitchFamily="18" charset="0"/>
                </a:rPr>
                <a:t>PD</a:t>
              </a:r>
              <a:endParaRPr lang="cs-CZ" dirty="0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9094" y="9593"/>
              <a:ext cx="2531" cy="36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200" b="1">
                  <a:solidFill>
                    <a:srgbClr val="0A0A0A"/>
                  </a:solidFill>
                  <a:latin typeface="Times New Roman" pitchFamily="18" charset="0"/>
                </a:rPr>
                <a:t>Aukce n</a:t>
              </a:r>
              <a:endParaRPr lang="cs-CZ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0304" y="10042"/>
              <a:ext cx="898" cy="80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400" dirty="0">
                  <a:solidFill>
                    <a:srgbClr val="0A0A0A"/>
                  </a:solidFill>
                  <a:latin typeface="Times New Roman" pitchFamily="18" charset="0"/>
                </a:rPr>
                <a:t>Call</a:t>
              </a:r>
              <a:endParaRPr lang="cs-CZ" sz="1200" dirty="0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5530" y="10042"/>
              <a:ext cx="1200" cy="80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endParaRPr lang="de-DE" sz="1200" dirty="0">
                <a:solidFill>
                  <a:srgbClr val="0A0A0A"/>
                </a:solidFill>
                <a:latin typeface="ＭＳ Ｐゴシック" pitchFamily="34" charset="-128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24" y="10042"/>
              <a:ext cx="438" cy="80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200" dirty="0">
                  <a:solidFill>
                    <a:srgbClr val="0A0A0A"/>
                  </a:solidFill>
                  <a:latin typeface="Times New Roman" pitchFamily="18" charset="0"/>
                </a:rPr>
                <a:t>PD</a:t>
              </a:r>
              <a:endParaRPr lang="cs-CZ" dirty="0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5543" y="9593"/>
              <a:ext cx="2533" cy="36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200" b="1">
                  <a:solidFill>
                    <a:srgbClr val="0A0A0A"/>
                  </a:solidFill>
                  <a:latin typeface="Times New Roman" pitchFamily="18" charset="0"/>
                </a:rPr>
                <a:t>Aukce 2</a:t>
              </a:r>
              <a:endParaRPr lang="cs-CZ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726" y="10042"/>
              <a:ext cx="898" cy="808"/>
            </a:xfrm>
            <a:prstGeom prst="rect">
              <a:avLst/>
            </a:prstGeom>
            <a:noFill/>
            <a:ln w="12700">
              <a:solidFill>
                <a:srgbClr val="0A0A0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92" tIns="2592" rIns="2592" bIns="2592" anchor="ctr"/>
            <a:lstStyle/>
            <a:p>
              <a:pPr algn="ctr"/>
              <a:r>
                <a:rPr lang="cs-CZ" sz="1400" dirty="0">
                  <a:solidFill>
                    <a:srgbClr val="0A0A0A"/>
                  </a:solidFill>
                  <a:latin typeface="Times New Roman" pitchFamily="18" charset="0"/>
                </a:rPr>
                <a:t>Call</a:t>
              </a:r>
              <a:endParaRPr lang="cs-CZ" sz="1200" dirty="0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8147" y="10236"/>
              <a:ext cx="872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837" tIns="32918" rIns="65837" bIns="32918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cs-CZ" sz="1300">
                  <a:solidFill>
                    <a:srgbClr val="000000"/>
                  </a:solidFill>
                </a:rPr>
                <a:t>- - - </a:t>
              </a:r>
              <a:endParaRPr lang="cs-CZ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5558" y="9565"/>
              <a:ext cx="0" cy="1455"/>
            </a:xfrm>
            <a:prstGeom prst="line">
              <a:avLst/>
            </a:prstGeom>
            <a:noFill/>
            <a:ln w="28575">
              <a:solidFill>
                <a:srgbClr val="0A0A0A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>
              <a:off x="8076" y="9565"/>
              <a:ext cx="0" cy="1438"/>
            </a:xfrm>
            <a:prstGeom prst="line">
              <a:avLst/>
            </a:prstGeom>
            <a:noFill/>
            <a:ln w="28575">
              <a:solidFill>
                <a:srgbClr val="0A0A0A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9109" y="9518"/>
              <a:ext cx="0" cy="1455"/>
            </a:xfrm>
            <a:prstGeom prst="line">
              <a:avLst/>
            </a:prstGeom>
            <a:noFill/>
            <a:ln w="28575">
              <a:solidFill>
                <a:srgbClr val="0A0A0A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</p:grp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151730" y="620688"/>
            <a:ext cx="3455988" cy="503238"/>
          </a:xfrm>
          <a:prstGeom prst="rect">
            <a:avLst/>
          </a:prstGeom>
          <a:solidFill>
            <a:srgbClr val="E8D8D6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anchor="b"/>
          <a:lstStyle/>
          <a:p>
            <a:pPr algn="ctr" eaLnBrk="1" hangingPunct="1"/>
            <a:r>
              <a:rPr lang="cs-CZ" sz="2000" b="1" dirty="0"/>
              <a:t>Kontinuální aukce</a:t>
            </a:r>
            <a:endParaRPr lang="cs-CZ" sz="2000" b="1" dirty="0">
              <a:solidFill>
                <a:srgbClr val="D10019"/>
              </a:solidFill>
            </a:endParaRP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3402347" y="3597305"/>
            <a:ext cx="803375" cy="536571"/>
          </a:xfrm>
          <a:prstGeom prst="rect">
            <a:avLst/>
          </a:prstGeom>
          <a:noFill/>
          <a:ln w="12700">
            <a:solidFill>
              <a:srgbClr val="0A0A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92" tIns="2592" rIns="2592" bIns="2592" anchor="ctr"/>
          <a:lstStyle/>
          <a:p>
            <a:pPr algn="ctr"/>
            <a:r>
              <a:rPr lang="cs-CZ" sz="1200" dirty="0" err="1">
                <a:solidFill>
                  <a:srgbClr val="0A0A0A"/>
                </a:solidFill>
                <a:latin typeface="Times New Roman" pitchFamily="18" charset="0"/>
              </a:rPr>
              <a:t>Pre</a:t>
            </a:r>
            <a:r>
              <a:rPr lang="cs-CZ" sz="1200" dirty="0">
                <a:solidFill>
                  <a:srgbClr val="0A0A0A"/>
                </a:solidFill>
                <a:latin typeface="Times New Roman" pitchFamily="18" charset="0"/>
              </a:rPr>
              <a:t>-call</a:t>
            </a:r>
            <a:endParaRPr lang="de-DE" sz="1200" dirty="0">
              <a:solidFill>
                <a:srgbClr val="0A0A0A"/>
              </a:solidFill>
              <a:latin typeface="ＭＳ Ｐゴシック" pitchFamily="34" charset="-128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1649982" y="5517232"/>
            <a:ext cx="486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(časová osa poměrově neodpovídá !)</a:t>
            </a:r>
          </a:p>
        </p:txBody>
      </p:sp>
    </p:spTree>
    <p:extLst>
      <p:ext uri="{BB962C8B-B14F-4D97-AF65-F5344CB8AC3E}">
        <p14:creationId xmlns:p14="http://schemas.microsoft.com/office/powerpoint/2010/main" val="475125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90504-6DF9-4255-8A1C-EC042A860B0C}" type="slidenum">
              <a:rPr lang="cs-CZ" smtClean="0"/>
              <a:pPr/>
              <a:t>31</a:t>
            </a:fld>
            <a:r>
              <a:rPr lang="cs-CZ"/>
              <a:t>|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 bwMode="auto">
          <a:xfrm>
            <a:off x="1547664" y="1268760"/>
            <a:ext cx="3384376" cy="491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s-CZ" sz="2400" b="1" kern="0" dirty="0">
                <a:solidFill>
                  <a:srgbClr val="D10019"/>
                </a:solidFill>
              </a:rPr>
              <a:t>OBSAH :</a:t>
            </a:r>
          </a:p>
          <a:p>
            <a:pPr marL="0" indent="0">
              <a:buFont typeface="Wingdings" pitchFamily="2" charset="2"/>
              <a:buNone/>
            </a:pPr>
            <a:endParaRPr lang="cs-CZ" sz="2400" b="1" kern="0" dirty="0">
              <a:solidFill>
                <a:srgbClr val="D10019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cs-CZ" sz="2400" b="1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>
                <a:solidFill>
                  <a:schemeClr val="bg1">
                    <a:lumMod val="50000"/>
                  </a:schemeClr>
                </a:solidFill>
              </a:rPr>
              <a:t>1) Základní údaje</a:t>
            </a: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>
                <a:solidFill>
                  <a:schemeClr val="bg1">
                    <a:lumMod val="50000"/>
                  </a:schemeClr>
                </a:solidFill>
              </a:rPr>
              <a:t>2) Členové burzy </a:t>
            </a: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>
                <a:solidFill>
                  <a:schemeClr val="bg1">
                    <a:lumMod val="50000"/>
                  </a:schemeClr>
                </a:solidFill>
              </a:rPr>
              <a:t>3) Obchodování</a:t>
            </a: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>
                <a:solidFill>
                  <a:srgbClr val="C00000"/>
                </a:solidFill>
              </a:rPr>
              <a:t>4) Indexy</a:t>
            </a:r>
          </a:p>
          <a:p>
            <a:pPr marL="0" indent="0">
              <a:buClr>
                <a:srgbClr val="585858"/>
              </a:buClr>
              <a:buFont typeface="Wingdings" pitchFamily="2" charset="2"/>
              <a:buNone/>
            </a:pPr>
            <a:r>
              <a:rPr lang="cs-CZ" sz="2400" b="1" kern="0" dirty="0">
                <a:solidFill>
                  <a:schemeClr val="bg1">
                    <a:lumMod val="50000"/>
                  </a:schemeClr>
                </a:solidFill>
              </a:rPr>
              <a:t>5) Technické řešení</a:t>
            </a:r>
          </a:p>
          <a:p>
            <a:pPr marL="0" indent="0">
              <a:buClr>
                <a:srgbClr val="585858"/>
              </a:buClr>
              <a:buNone/>
            </a:pPr>
            <a:r>
              <a:rPr lang="cs-CZ" sz="2400" b="1" kern="0" dirty="0">
                <a:solidFill>
                  <a:schemeClr val="bg1">
                    <a:lumMod val="50000"/>
                  </a:schemeClr>
                </a:solidFill>
              </a:rPr>
              <a:t>6) 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Různé</a:t>
            </a:r>
          </a:p>
          <a:p>
            <a:pPr>
              <a:buFont typeface="Wingdings" pitchFamily="2" charset="2"/>
              <a:buAutoNum type="arabicParenR"/>
            </a:pPr>
            <a:endParaRPr lang="cs-CZ" kern="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AutoNum type="arabicParenR"/>
            </a:pPr>
            <a:endParaRPr lang="cs-CZ" kern="0" dirty="0"/>
          </a:p>
          <a:p>
            <a:pPr marL="0" indent="0">
              <a:buFont typeface="Wingdings" pitchFamily="2" charset="2"/>
              <a:buNone/>
            </a:pPr>
            <a:r>
              <a:rPr lang="cs-CZ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255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2A8828-0B28-467C-A110-7EB1E0FA2986}" type="slidenum">
              <a:rPr lang="de-DE"/>
              <a:pPr/>
              <a:t>32</a:t>
            </a:fld>
            <a:r>
              <a:rPr lang="de-DE"/>
              <a:t> | 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634026" y="692696"/>
            <a:ext cx="3835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/>
          <a:lstStyle/>
          <a:p>
            <a:pPr algn="ctr" eaLnBrk="1" hangingPunct="1"/>
            <a:r>
              <a:rPr lang="cs-CZ" b="1" dirty="0"/>
              <a:t> </a:t>
            </a:r>
            <a:r>
              <a:rPr lang="cs-CZ" sz="2000" b="1" dirty="0"/>
              <a:t>Indexy</a:t>
            </a:r>
          </a:p>
        </p:txBody>
      </p:sp>
      <p:sp>
        <p:nvSpPr>
          <p:cNvPr id="3" name="Rectangle 4"/>
          <p:cNvSpPr/>
          <p:nvPr/>
        </p:nvSpPr>
        <p:spPr>
          <a:xfrm>
            <a:off x="683568" y="1484784"/>
            <a:ext cx="8079433" cy="4681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/>
          <a:lstStyle/>
          <a:p>
            <a:pPr>
              <a:lnSpc>
                <a:spcPct val="115000"/>
              </a:lnSpc>
              <a:spcBef>
                <a:spcPts val="563"/>
              </a:spcBef>
              <a:buClr>
                <a:srgbClr val="D10019"/>
              </a:buCl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 dirty="0">
                <a:solidFill>
                  <a:srgbClr val="D10019"/>
                </a:solidFill>
              </a:rPr>
              <a:t>1) </a:t>
            </a:r>
            <a:r>
              <a:rPr lang="cs-CZ" sz="1600" dirty="0"/>
              <a:t> </a:t>
            </a:r>
            <a:r>
              <a:rPr lang="cs-CZ" dirty="0"/>
              <a:t>hlavní index </a:t>
            </a:r>
            <a:r>
              <a:rPr lang="cs-CZ" b="1" dirty="0">
                <a:solidFill>
                  <a:srgbClr val="D10019"/>
                </a:solidFill>
              </a:rPr>
              <a:t>PX </a:t>
            </a:r>
            <a:endParaRPr lang="cs-CZ" dirty="0"/>
          </a:p>
          <a:p>
            <a:pPr marL="285750" indent="-285750" eaLnBrk="1" hangingPunct="1">
              <a:lnSpc>
                <a:spcPct val="115000"/>
              </a:lnSpc>
              <a:spcBef>
                <a:spcPts val="563"/>
              </a:spcBef>
              <a:buClr>
                <a:srgbClr val="D10019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000000"/>
                </a:solidFill>
              </a:rPr>
              <a:t>počítán od  5.4.1994</a:t>
            </a:r>
          </a:p>
          <a:p>
            <a:pPr marL="285750" indent="-285750" eaLnBrk="1" hangingPunct="1">
              <a:lnSpc>
                <a:spcPct val="115000"/>
              </a:lnSpc>
              <a:spcBef>
                <a:spcPts val="563"/>
              </a:spcBef>
              <a:buClr>
                <a:srgbClr val="D10019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000000"/>
                </a:solidFill>
              </a:rPr>
              <a:t>počáteční hodnota </a:t>
            </a:r>
            <a:r>
              <a:rPr lang="cs-CZ" sz="1600" b="1" dirty="0">
                <a:solidFill>
                  <a:srgbClr val="000000"/>
                </a:solidFill>
              </a:rPr>
              <a:t>1000</a:t>
            </a:r>
            <a:r>
              <a:rPr lang="cs-CZ" sz="1600" dirty="0">
                <a:solidFill>
                  <a:srgbClr val="000000"/>
                </a:solidFill>
              </a:rPr>
              <a:t> bodů</a:t>
            </a:r>
          </a:p>
          <a:p>
            <a:pPr marL="285750" indent="-285750" eaLnBrk="1" hangingPunct="1">
              <a:lnSpc>
                <a:spcPct val="115000"/>
              </a:lnSpc>
              <a:spcBef>
                <a:spcPts val="563"/>
              </a:spcBef>
              <a:buClr>
                <a:srgbClr val="D10019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000000"/>
                </a:solidFill>
              </a:rPr>
              <a:t>zpětně dopočítány hodnoty od začátku burzy</a:t>
            </a:r>
          </a:p>
          <a:p>
            <a:pPr marL="350838" lvl="1" indent="-349250">
              <a:lnSpc>
                <a:spcPct val="115000"/>
              </a:lnSpc>
              <a:spcBef>
                <a:spcPts val="563"/>
              </a:spcBef>
              <a:buClr>
                <a:srgbClr val="D10019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 dirty="0">
                <a:solidFill>
                  <a:srgbClr val="006600"/>
                </a:solidFill>
              </a:rPr>
              <a:t>přepočet v reálném čase</a:t>
            </a:r>
            <a:r>
              <a:rPr lang="cs-CZ" sz="1600" dirty="0">
                <a:solidFill>
                  <a:srgbClr val="000000"/>
                </a:solidFill>
              </a:rPr>
              <a:t>, tj. s každou změnou kurzu některé z emisí</a:t>
            </a:r>
          </a:p>
          <a:p>
            <a:pPr marL="808038" lvl="2" indent="-349250">
              <a:lnSpc>
                <a:spcPct val="115000"/>
              </a:lnSpc>
              <a:spcBef>
                <a:spcPts val="563"/>
              </a:spcBef>
              <a:buClr>
                <a:srgbClr val="D10019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400" dirty="0">
              <a:solidFill>
                <a:srgbClr val="000000"/>
              </a:solidFill>
            </a:endParaRPr>
          </a:p>
          <a:p>
            <a:pPr marL="287338" lvl="1" indent="-285750" eaLnBrk="1" hangingPunct="1">
              <a:lnSpc>
                <a:spcPct val="115000"/>
              </a:lnSpc>
              <a:spcBef>
                <a:spcPts val="563"/>
              </a:spcBef>
              <a:buClr>
                <a:srgbClr val="D10019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000000"/>
                </a:solidFill>
              </a:rPr>
              <a:t>aktuální </a:t>
            </a:r>
            <a:r>
              <a:rPr lang="cs-CZ" sz="1600" b="1" dirty="0">
                <a:solidFill>
                  <a:srgbClr val="D10019"/>
                </a:solidFill>
              </a:rPr>
              <a:t>báze indexu PX</a:t>
            </a:r>
            <a:r>
              <a:rPr lang="cs-CZ" sz="1600" dirty="0">
                <a:solidFill>
                  <a:srgbClr val="000000"/>
                </a:solidFill>
              </a:rPr>
              <a:t>:</a:t>
            </a:r>
          </a:p>
          <a:p>
            <a:pPr lvl="1">
              <a:lnSpc>
                <a:spcPct val="115000"/>
              </a:lnSpc>
              <a:spcBef>
                <a:spcPts val="500"/>
              </a:spcBef>
              <a:buClr>
                <a:srgbClr val="D10019"/>
              </a:buCl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000000"/>
                </a:solidFill>
              </a:rPr>
              <a:t>více než 10%		</a:t>
            </a:r>
            <a:r>
              <a:rPr lang="cs-CZ" sz="1600" b="1" dirty="0">
                <a:solidFill>
                  <a:srgbClr val="000000"/>
                </a:solidFill>
              </a:rPr>
              <a:t>Komerční banka, </a:t>
            </a:r>
            <a:r>
              <a:rPr lang="cs-CZ" sz="1600" b="1" dirty="0" err="1">
                <a:solidFill>
                  <a:srgbClr val="000000"/>
                </a:solidFill>
              </a:rPr>
              <a:t>Erste</a:t>
            </a:r>
            <a:r>
              <a:rPr lang="cs-CZ" sz="1600" b="1" dirty="0">
                <a:solidFill>
                  <a:srgbClr val="000000"/>
                </a:solidFill>
              </a:rPr>
              <a:t> Group, ČEZ, 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Avast</a:t>
            </a:r>
            <a:endParaRPr lang="cs-CZ" sz="1600" b="1" dirty="0">
              <a:solidFill>
                <a:srgbClr val="000000"/>
              </a:solidFill>
            </a:endParaRPr>
          </a:p>
          <a:p>
            <a:pPr lvl="1">
              <a:lnSpc>
                <a:spcPct val="115000"/>
              </a:lnSpc>
              <a:spcBef>
                <a:spcPts val="500"/>
              </a:spcBef>
              <a:buClr>
                <a:srgbClr val="D10019"/>
              </a:buCl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000000"/>
                </a:solidFill>
              </a:rPr>
              <a:t>méně než 10% 	 Moneta, VIG, O2 CR, Philip Morris, Stock, CETV, </a:t>
            </a:r>
          </a:p>
          <a:p>
            <a:pPr lvl="1">
              <a:lnSpc>
                <a:spcPct val="115000"/>
              </a:lnSpc>
              <a:spcBef>
                <a:spcPts val="500"/>
              </a:spcBef>
              <a:buClr>
                <a:srgbClr val="D10019"/>
              </a:buCl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000000"/>
                </a:solidFill>
              </a:rPr>
              <a:t>pod  1% 		 Pegas, Kofola CS</a:t>
            </a:r>
          </a:p>
          <a:p>
            <a:pPr marL="3551238" lvl="8" indent="-349250">
              <a:lnSpc>
                <a:spcPct val="115000"/>
              </a:lnSpc>
              <a:spcBef>
                <a:spcPts val="563"/>
              </a:spcBef>
              <a:buClr>
                <a:srgbClr val="D10019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1600" dirty="0">
              <a:solidFill>
                <a:srgbClr val="000000"/>
              </a:solidFill>
            </a:endParaRPr>
          </a:p>
          <a:p>
            <a:pPr marL="350838" lvl="1" indent="-349250">
              <a:lnSpc>
                <a:spcPct val="115000"/>
              </a:lnSpc>
              <a:spcBef>
                <a:spcPts val="563"/>
              </a:spcBef>
              <a:buClr>
                <a:srgbClr val="D10019"/>
              </a:buClr>
              <a:buFont typeface="Wingdings" panose="05000000000000000000" pitchFamily="2" charset="2"/>
              <a:buChar char="§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dirty="0">
                <a:solidFill>
                  <a:srgbClr val="000000"/>
                </a:solidFill>
              </a:rPr>
              <a:t>aktualizace báze čtvrtletně</a:t>
            </a:r>
          </a:p>
        </p:txBody>
      </p:sp>
    </p:spTree>
    <p:extLst>
      <p:ext uri="{BB962C8B-B14F-4D97-AF65-F5344CB8AC3E}">
        <p14:creationId xmlns:p14="http://schemas.microsoft.com/office/powerpoint/2010/main" val="2833566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90504-6DF9-4255-8A1C-EC042A860B0C}" type="slidenum">
              <a:rPr lang="cs-CZ" smtClean="0"/>
              <a:pPr/>
              <a:t>33</a:t>
            </a:fld>
            <a:r>
              <a:rPr lang="cs-CZ"/>
              <a:t>|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5576" y="1556792"/>
            <a:ext cx="808610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</a:pPr>
            <a:r>
              <a:rPr lang="cs-CZ" b="1" dirty="0">
                <a:solidFill>
                  <a:srgbClr val="D10019"/>
                </a:solidFill>
              </a:rPr>
              <a:t>2) </a:t>
            </a:r>
            <a:r>
              <a:rPr lang="cs-CZ" dirty="0"/>
              <a:t> index </a:t>
            </a:r>
            <a:r>
              <a:rPr lang="cs-CZ" b="1" dirty="0">
                <a:solidFill>
                  <a:srgbClr val="D10019"/>
                </a:solidFill>
              </a:rPr>
              <a:t>PX –TR </a:t>
            </a:r>
            <a:r>
              <a:rPr lang="cs-CZ" sz="1400" dirty="0"/>
              <a:t>(Total Return)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6600"/>
                </a:solidFill>
              </a:rPr>
              <a:t>přepočet v reálném čase</a:t>
            </a:r>
            <a:endParaRPr lang="cs-CZ" sz="1600" b="1" dirty="0">
              <a:solidFill>
                <a:srgbClr val="D10019"/>
              </a:solidFill>
            </a:endParaRPr>
          </a:p>
          <a:p>
            <a:pPr marL="285750" indent="-285750"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C00000"/>
                </a:solidFill>
              </a:rPr>
              <a:t>báze  totožná s bází indexu PX</a:t>
            </a:r>
            <a:r>
              <a:rPr lang="cs-CZ" sz="1600" b="1" dirty="0"/>
              <a:t>, </a:t>
            </a:r>
            <a:r>
              <a:rPr lang="cs-CZ" sz="1600" dirty="0">
                <a:solidFill>
                  <a:srgbClr val="000000"/>
                </a:solidFill>
              </a:rPr>
              <a:t>aktualizace báze čtvrtletně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Rozdíl mezi indexy PX a PX-TR je pouze v tom, že pro výpočet PX-TR je zohledněna výplata dividend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endParaRPr lang="cs-CZ" b="1" dirty="0">
              <a:solidFill>
                <a:srgbClr val="D10019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endParaRPr lang="cs-CZ" b="1" dirty="0">
              <a:solidFill>
                <a:srgbClr val="D10019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800" b="1" dirty="0">
                <a:solidFill>
                  <a:srgbClr val="D10019"/>
                </a:solidFill>
              </a:rPr>
              <a:t>3) </a:t>
            </a:r>
            <a:r>
              <a:rPr lang="cs-CZ" sz="1800" dirty="0"/>
              <a:t> index </a:t>
            </a:r>
            <a:r>
              <a:rPr lang="cs-CZ" sz="1800" b="1" dirty="0">
                <a:solidFill>
                  <a:srgbClr val="D10019"/>
                </a:solidFill>
              </a:rPr>
              <a:t>PX –GLOB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6600"/>
                </a:solidFill>
              </a:rPr>
              <a:t>výpočet na konci každého obchodního dne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00000"/>
              <a:buFont typeface="Wingdings" pitchFamily="2" charset="2"/>
              <a:buChar char="§"/>
            </a:pPr>
            <a:r>
              <a:rPr lang="cs-CZ" sz="1600" dirty="0">
                <a:solidFill>
                  <a:srgbClr val="4F007D"/>
                </a:solidFill>
              </a:rPr>
              <a:t>    </a:t>
            </a:r>
            <a:r>
              <a:rPr lang="cs-CZ" sz="1600" dirty="0"/>
              <a:t>aktuální </a:t>
            </a:r>
            <a:r>
              <a:rPr lang="cs-CZ" sz="1600" b="1" dirty="0">
                <a:solidFill>
                  <a:srgbClr val="D10019"/>
                </a:solidFill>
              </a:rPr>
              <a:t>báze indexu PX-GLOB</a:t>
            </a:r>
            <a:r>
              <a:rPr lang="cs-CZ" sz="1600" dirty="0"/>
              <a:t> 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dirty="0"/>
              <a:t>     všechny akcie regulovaného trhu a vybrané akcie MTF, aktualizace báze průběžně 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endParaRPr lang="cs-CZ" sz="18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56295" y="696118"/>
            <a:ext cx="3835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/>
          <a:lstStyle/>
          <a:p>
            <a:pPr algn="ctr" eaLnBrk="1" hangingPunct="1"/>
            <a:r>
              <a:rPr lang="cs-CZ" b="1" dirty="0"/>
              <a:t> Indexy</a:t>
            </a:r>
          </a:p>
        </p:txBody>
      </p:sp>
    </p:spTree>
    <p:extLst>
      <p:ext uri="{BB962C8B-B14F-4D97-AF65-F5344CB8AC3E}">
        <p14:creationId xmlns:p14="http://schemas.microsoft.com/office/powerpoint/2010/main" val="3548434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90504-6DF9-4255-8A1C-EC042A860B0C}" type="slidenum">
              <a:rPr lang="cs-CZ" smtClean="0"/>
              <a:pPr/>
              <a:t>34</a:t>
            </a:fld>
            <a:r>
              <a:rPr lang="cs-CZ"/>
              <a:t>|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="" xmlns:a16="http://schemas.microsoft.com/office/drawing/2014/main" id="{CB4E88CE-D604-4B7F-B921-9E906CBD51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686880"/>
              </p:ext>
            </p:extLst>
          </p:nvPr>
        </p:nvGraphicFramePr>
        <p:xfrm>
          <a:off x="971476" y="1412776"/>
          <a:ext cx="6286500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F5B09F25-D013-4022-B63B-49F32A432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476672"/>
            <a:ext cx="43696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Vývoj indexů </a:t>
            </a:r>
            <a:r>
              <a:rPr lang="cs-CZ" sz="2400" b="1" dirty="0">
                <a:solidFill>
                  <a:srgbClr val="D10019"/>
                </a:solidFill>
              </a:rPr>
              <a:t>PX</a:t>
            </a:r>
            <a:r>
              <a:rPr lang="cs-CZ" sz="2400" b="1" dirty="0">
                <a:solidFill>
                  <a:schemeClr val="tx2"/>
                </a:solidFill>
              </a:rPr>
              <a:t> a </a:t>
            </a:r>
            <a:r>
              <a:rPr lang="cs-CZ" sz="2400" b="1" dirty="0">
                <a:solidFill>
                  <a:srgbClr val="0070C0"/>
                </a:solidFill>
              </a:rPr>
              <a:t>PX-TR</a:t>
            </a:r>
          </a:p>
        </p:txBody>
      </p:sp>
    </p:spTree>
    <p:extLst>
      <p:ext uri="{BB962C8B-B14F-4D97-AF65-F5344CB8AC3E}">
        <p14:creationId xmlns:p14="http://schemas.microsoft.com/office/powerpoint/2010/main" val="1749720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35</a:t>
            </a:fld>
            <a:r>
              <a:rPr lang="cs-CZ"/>
              <a:t>|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1907704" y="1268759"/>
            <a:ext cx="3384376" cy="491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s-CZ" sz="2400" b="1" kern="0" dirty="0">
                <a:solidFill>
                  <a:srgbClr val="D10019"/>
                </a:solidFill>
              </a:rPr>
              <a:t>OBSAH :</a:t>
            </a:r>
          </a:p>
          <a:p>
            <a:pPr marL="0" indent="0">
              <a:buFont typeface="Wingdings" pitchFamily="2" charset="2"/>
              <a:buNone/>
            </a:pPr>
            <a:endParaRPr lang="cs-CZ" sz="2400" b="1" kern="0" dirty="0">
              <a:solidFill>
                <a:srgbClr val="D10019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cs-CZ" sz="2400" b="1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>
                <a:solidFill>
                  <a:schemeClr val="bg1">
                    <a:lumMod val="50000"/>
                  </a:schemeClr>
                </a:solidFill>
              </a:rPr>
              <a:t>1) Základní údaje</a:t>
            </a: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>
                <a:solidFill>
                  <a:schemeClr val="bg1">
                    <a:lumMod val="50000"/>
                  </a:schemeClr>
                </a:solidFill>
              </a:rPr>
              <a:t>2) Členové burzy </a:t>
            </a: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>
                <a:solidFill>
                  <a:schemeClr val="bg1">
                    <a:lumMod val="50000"/>
                  </a:schemeClr>
                </a:solidFill>
              </a:rPr>
              <a:t>3) Obchodování</a:t>
            </a:r>
          </a:p>
          <a:p>
            <a:pPr marL="0" indent="0">
              <a:buNone/>
            </a:pPr>
            <a:r>
              <a:rPr lang="cs-CZ" sz="2400" b="1" kern="0" dirty="0">
                <a:solidFill>
                  <a:schemeClr val="bg1">
                    <a:lumMod val="50000"/>
                  </a:schemeClr>
                </a:solidFill>
              </a:rPr>
              <a:t>4) Indexy</a:t>
            </a:r>
          </a:p>
          <a:p>
            <a:pPr marL="0" indent="0">
              <a:buClr>
                <a:srgbClr val="585858"/>
              </a:buClr>
              <a:buFont typeface="Wingdings" pitchFamily="2" charset="2"/>
              <a:buNone/>
            </a:pPr>
            <a:r>
              <a:rPr lang="cs-CZ" sz="2400" b="1" kern="0" dirty="0">
                <a:solidFill>
                  <a:srgbClr val="C00000"/>
                </a:solidFill>
              </a:rPr>
              <a:t>5) Technické řešení</a:t>
            </a:r>
          </a:p>
          <a:p>
            <a:pPr marL="0" indent="0">
              <a:buClr>
                <a:srgbClr val="585858"/>
              </a:buClr>
              <a:buNone/>
            </a:pPr>
            <a:r>
              <a:rPr lang="cs-CZ" sz="2400" b="1" kern="0" dirty="0">
                <a:solidFill>
                  <a:schemeClr val="bg1">
                    <a:lumMod val="50000"/>
                  </a:schemeClr>
                </a:solidFill>
              </a:rPr>
              <a:t>6) </a:t>
            </a:r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Různé</a:t>
            </a:r>
          </a:p>
          <a:p>
            <a:pPr>
              <a:buFont typeface="Wingdings" pitchFamily="2" charset="2"/>
              <a:buAutoNum type="arabicParenR"/>
            </a:pPr>
            <a:endParaRPr lang="cs-CZ" kern="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AutoNum type="arabicParenR"/>
            </a:pPr>
            <a:endParaRPr lang="cs-CZ" kern="0" dirty="0"/>
          </a:p>
          <a:p>
            <a:pPr marL="0" indent="0">
              <a:buFont typeface="Wingdings" pitchFamily="2" charset="2"/>
              <a:buNone/>
            </a:pPr>
            <a:r>
              <a:rPr lang="cs-CZ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8150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190504-6DF9-4255-8A1C-EC042A860B0C}" type="slidenum">
              <a:rPr lang="cs-CZ" smtClean="0"/>
              <a:pPr/>
              <a:t>36</a:t>
            </a:fld>
            <a:r>
              <a:rPr lang="cs-CZ"/>
              <a:t>|</a:t>
            </a:r>
          </a:p>
        </p:txBody>
      </p:sp>
      <p:pic>
        <p:nvPicPr>
          <p:cNvPr id="3" name="Picture 15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4" y="2322513"/>
            <a:ext cx="647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077172" y="1196976"/>
            <a:ext cx="1368425" cy="6810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24834" y="1255713"/>
            <a:ext cx="7921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burza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>
                <a:solidFill>
                  <a:schemeClr val="tx1"/>
                </a:solidFill>
                <a:latin typeface="Calibri" pitchFamily="34" charset="0"/>
                <a:cs typeface="Arial" charset="0"/>
              </a:rPr>
              <a:t>PSE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104409" y="1976438"/>
            <a:ext cx="1511300" cy="722313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272684" y="2043113"/>
            <a:ext cx="1295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vypořádání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>
                <a:solidFill>
                  <a:schemeClr val="tx1"/>
                </a:solidFill>
                <a:latin typeface="Calibri" pitchFamily="34" charset="0"/>
                <a:cs typeface="Arial" charset="0"/>
              </a:rPr>
              <a:t>CDCP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53422" y="2771776"/>
            <a:ext cx="1662112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obchodník s CP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banka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např.</a:t>
            </a:r>
            <a:r>
              <a:rPr lang="cs-CZ" altLang="cs-CZ" sz="1400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altLang="cs-CZ" sz="1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Č. Spořitelna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423747" y="2840038"/>
            <a:ext cx="1512887" cy="441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obchodník s CP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např.  Conseq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758459" y="3289301"/>
            <a:ext cx="1512888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obchodník s CP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 b="1" dirty="0" err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clearující</a:t>
            </a:r>
            <a:r>
              <a:rPr lang="cs-CZ" altLang="cs-CZ" sz="1400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člen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např.</a:t>
            </a:r>
            <a:r>
              <a:rPr lang="cs-CZ" altLang="cs-CZ" sz="1400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Citibank</a:t>
            </a:r>
            <a:r>
              <a:rPr lang="cs-CZ" altLang="cs-CZ" sz="14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CZ</a:t>
            </a:r>
          </a:p>
        </p:txBody>
      </p:sp>
      <p:pic>
        <p:nvPicPr>
          <p:cNvPr id="11" name="Picture 15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7" y="1635126"/>
            <a:ext cx="6508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272" y="4143376"/>
            <a:ext cx="6397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3283672" y="465138"/>
            <a:ext cx="1728787" cy="6143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415434" y="495301"/>
            <a:ext cx="15049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6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dozorový orgán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600">
                <a:solidFill>
                  <a:schemeClr val="tx1"/>
                </a:solidFill>
                <a:latin typeface="Calibri" pitchFamily="34" charset="0"/>
                <a:cs typeface="Arial" charset="0"/>
              </a:rPr>
              <a:t>ČNB</a:t>
            </a: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flipH="1">
            <a:off x="894484" y="2784476"/>
            <a:ext cx="95250" cy="63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>
            <a:off x="3423372" y="1577976"/>
            <a:ext cx="912812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V="1">
            <a:off x="1699347" y="1828801"/>
            <a:ext cx="644525" cy="160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 flipV="1">
            <a:off x="2877272" y="1860551"/>
            <a:ext cx="244475" cy="923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 flipV="1">
            <a:off x="3940897" y="2425701"/>
            <a:ext cx="166687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>
            <a:off x="1123084" y="2130426"/>
            <a:ext cx="96838" cy="1306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1" name="Picture 40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72" y="603251"/>
            <a:ext cx="9350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34" y="3517901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30"/>
          <p:cNvSpPr>
            <a:spLocks noChangeShapeType="1"/>
          </p:cNvSpPr>
          <p:nvPr/>
        </p:nvSpPr>
        <p:spPr bwMode="auto">
          <a:xfrm flipH="1" flipV="1">
            <a:off x="2999509" y="3400426"/>
            <a:ext cx="17463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 flipV="1">
            <a:off x="3715472" y="2705101"/>
            <a:ext cx="1144587" cy="164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 flipV="1">
            <a:off x="5447434" y="3890963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 flipH="1" flipV="1">
            <a:off x="4974359" y="2698751"/>
            <a:ext cx="341313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989734" y="3898901"/>
            <a:ext cx="5534025" cy="222250"/>
          </a:xfrm>
          <a:custGeom>
            <a:avLst/>
            <a:gdLst>
              <a:gd name="connsiteX0" fmla="*/ 0 w 5243412"/>
              <a:gd name="connsiteY0" fmla="*/ 0 h 1145350"/>
              <a:gd name="connsiteX1" fmla="*/ 905435 w 5243412"/>
              <a:gd name="connsiteY1" fmla="*/ 1030941 h 1145350"/>
              <a:gd name="connsiteX2" fmla="*/ 4975411 w 5243412"/>
              <a:gd name="connsiteY2" fmla="*/ 1004047 h 1145350"/>
              <a:gd name="connsiteX3" fmla="*/ 4867835 w 5243412"/>
              <a:gd name="connsiteY3" fmla="*/ 0 h 114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3412" h="1145350">
                <a:moveTo>
                  <a:pt x="0" y="0"/>
                </a:moveTo>
                <a:cubicBezTo>
                  <a:pt x="38100" y="431800"/>
                  <a:pt x="76200" y="863600"/>
                  <a:pt x="905435" y="1030941"/>
                </a:cubicBezTo>
                <a:cubicBezTo>
                  <a:pt x="1734670" y="1198282"/>
                  <a:pt x="4315011" y="1175871"/>
                  <a:pt x="4975411" y="1004047"/>
                </a:cubicBezTo>
                <a:cubicBezTo>
                  <a:pt x="5635811" y="832223"/>
                  <a:pt x="4867835" y="0"/>
                  <a:pt x="4867835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cs-CZ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480147" y="3421063"/>
            <a:ext cx="1614487" cy="4381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obchodník s CP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např.</a:t>
            </a:r>
            <a:r>
              <a:rPr lang="cs-CZ" altLang="cs-CZ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 </a:t>
            </a:r>
            <a:r>
              <a:rPr lang="cs-CZ" altLang="cs-CZ" sz="1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SoGe</a:t>
            </a:r>
          </a:p>
        </p:txBody>
      </p:sp>
      <p:pic>
        <p:nvPicPr>
          <p:cNvPr id="29" name="Picture 18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734" y="3436938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8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172" y="4032251"/>
            <a:ext cx="6381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30"/>
          <p:cNvSpPr>
            <a:spLocks noChangeShapeType="1"/>
          </p:cNvSpPr>
          <p:nvPr/>
        </p:nvSpPr>
        <p:spPr bwMode="auto">
          <a:xfrm flipH="1" flipV="1">
            <a:off x="7284172" y="3298826"/>
            <a:ext cx="458787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 flipV="1">
            <a:off x="6850784" y="3298826"/>
            <a:ext cx="917575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V="1">
            <a:off x="2962997" y="996951"/>
            <a:ext cx="538161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 flipH="1" flipV="1">
            <a:off x="4167908" y="1069976"/>
            <a:ext cx="339725" cy="976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 flipH="1" flipV="1">
            <a:off x="4822753" y="996951"/>
            <a:ext cx="1493044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6" name="Picture 40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97" y="996951"/>
            <a:ext cx="9350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Line 30"/>
          <p:cNvSpPr>
            <a:spLocks noChangeShapeType="1"/>
          </p:cNvSpPr>
          <p:nvPr/>
        </p:nvSpPr>
        <p:spPr bwMode="auto">
          <a:xfrm flipH="1" flipV="1">
            <a:off x="4615584" y="1069976"/>
            <a:ext cx="2281238" cy="631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" name="Text Box 1"/>
          <p:cNvSpPr txBox="1">
            <a:spLocks noChangeArrowheads="1"/>
          </p:cNvSpPr>
          <p:nvPr/>
        </p:nvSpPr>
        <p:spPr bwMode="auto">
          <a:xfrm>
            <a:off x="296791" y="504987"/>
            <a:ext cx="196373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altLang="cs-CZ" sz="2400" b="1" dirty="0">
                <a:solidFill>
                  <a:schemeClr val="tx1"/>
                </a:solidFill>
              </a:rPr>
              <a:t>Kapitálový trh</a:t>
            </a:r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 flipH="1" flipV="1">
            <a:off x="7361959" y="1804988"/>
            <a:ext cx="26988" cy="103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" name="TextovéPole 21"/>
          <p:cNvSpPr txBox="1">
            <a:spLocks noChangeArrowheads="1"/>
          </p:cNvSpPr>
          <p:nvPr/>
        </p:nvSpPr>
        <p:spPr bwMode="auto">
          <a:xfrm>
            <a:off x="3501158" y="5145088"/>
            <a:ext cx="546332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1400" b="1" dirty="0">
                <a:solidFill>
                  <a:schemeClr val="tx1"/>
                </a:solidFill>
              </a:rPr>
              <a:t>investiční zprostředkovatelé </a:t>
            </a:r>
            <a:r>
              <a:rPr lang="cs-CZ" altLang="cs-CZ" sz="1400" dirty="0">
                <a:solidFill>
                  <a:schemeClr val="tx1"/>
                </a:solidFill>
              </a:rPr>
              <a:t>(přijímání/předávání pokynů, 			</a:t>
            </a:r>
            <a:r>
              <a:rPr lang="cs-CZ" altLang="cs-CZ" sz="1400" dirty="0" err="1">
                <a:solidFill>
                  <a:schemeClr val="tx1"/>
                </a:solidFill>
              </a:rPr>
              <a:t>invest</a:t>
            </a:r>
            <a:r>
              <a:rPr lang="cs-CZ" altLang="cs-CZ" sz="1400" dirty="0">
                <a:solidFill>
                  <a:schemeClr val="tx1"/>
                </a:solidFill>
              </a:rPr>
              <a:t>. poradenství)</a:t>
            </a:r>
          </a:p>
          <a:p>
            <a:r>
              <a:rPr lang="cs-CZ" altLang="cs-CZ" sz="1400" b="1" dirty="0">
                <a:solidFill>
                  <a:schemeClr val="tx1"/>
                </a:solidFill>
              </a:rPr>
              <a:t>vázaní zástupci </a:t>
            </a:r>
            <a:r>
              <a:rPr lang="cs-CZ" altLang="cs-CZ" sz="1400" dirty="0">
                <a:solidFill>
                  <a:schemeClr val="tx1"/>
                </a:solidFill>
              </a:rPr>
              <a:t>(na základě smlouvy jedná jménem obchodníka 			nebo IZ)</a:t>
            </a:r>
          </a:p>
          <a:p>
            <a:r>
              <a:rPr lang="cs-CZ" altLang="cs-CZ" sz="1400" b="1" dirty="0">
                <a:solidFill>
                  <a:schemeClr val="tx1"/>
                </a:solidFill>
              </a:rPr>
              <a:t>kvalifikovaní investoři </a:t>
            </a:r>
            <a:r>
              <a:rPr lang="cs-CZ" altLang="cs-CZ" sz="1400" dirty="0">
                <a:solidFill>
                  <a:schemeClr val="tx1"/>
                </a:solidFill>
              </a:rPr>
              <a:t>…….</a:t>
            </a:r>
          </a:p>
        </p:txBody>
      </p:sp>
      <p:pic>
        <p:nvPicPr>
          <p:cNvPr id="42" name="Picture 40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59" y="1225984"/>
            <a:ext cx="9350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Line 30"/>
          <p:cNvSpPr>
            <a:spLocks noChangeShapeType="1"/>
          </p:cNvSpPr>
          <p:nvPr/>
        </p:nvSpPr>
        <p:spPr bwMode="auto">
          <a:xfrm>
            <a:off x="7460384" y="1255712"/>
            <a:ext cx="476250" cy="2817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" name="TextovéPole 1"/>
          <p:cNvSpPr txBox="1">
            <a:spLocks noChangeArrowheads="1"/>
          </p:cNvSpPr>
          <p:nvPr/>
        </p:nvSpPr>
        <p:spPr bwMode="auto">
          <a:xfrm>
            <a:off x="5876059" y="2046288"/>
            <a:ext cx="1174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chemeClr val="tx1"/>
                </a:solidFill>
              </a:rPr>
              <a:t>OTC trh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1464397" y="5108576"/>
            <a:ext cx="1512887" cy="268287"/>
          </a:xfrm>
          <a:prstGeom prst="rect">
            <a:avLst/>
          </a:prstGeom>
          <a:solidFill>
            <a:srgbClr val="DFB3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Investiční fondy</a:t>
            </a: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1464397" y="5376863"/>
            <a:ext cx="1512887" cy="614363"/>
          </a:xfrm>
          <a:prstGeom prst="rect">
            <a:avLst/>
          </a:prstGeom>
          <a:solidFill>
            <a:srgbClr val="DFB3B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Investiční společnosti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Podílové fondy</a:t>
            </a:r>
          </a:p>
        </p:txBody>
      </p:sp>
      <p:sp>
        <p:nvSpPr>
          <p:cNvPr id="47" name="Line 29"/>
          <p:cNvSpPr>
            <a:spLocks noChangeShapeType="1"/>
          </p:cNvSpPr>
          <p:nvPr/>
        </p:nvSpPr>
        <p:spPr bwMode="auto">
          <a:xfrm flipV="1">
            <a:off x="2753447" y="4846638"/>
            <a:ext cx="0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" name="Line 29"/>
          <p:cNvSpPr>
            <a:spLocks noChangeShapeType="1"/>
          </p:cNvSpPr>
          <p:nvPr/>
        </p:nvSpPr>
        <p:spPr bwMode="auto">
          <a:xfrm flipV="1">
            <a:off x="2999509" y="3898901"/>
            <a:ext cx="1920875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" name="Line 29"/>
          <p:cNvSpPr>
            <a:spLocks noChangeShapeType="1"/>
          </p:cNvSpPr>
          <p:nvPr/>
        </p:nvSpPr>
        <p:spPr bwMode="auto">
          <a:xfrm flipH="1" flipV="1">
            <a:off x="789709" y="3841751"/>
            <a:ext cx="765175" cy="1266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2343872" y="4244976"/>
            <a:ext cx="1371600" cy="609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obchodník s CP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nebankovní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cs-CZ" altLang="cs-CZ" sz="1400">
                <a:solidFill>
                  <a:schemeClr val="tx1"/>
                </a:solidFill>
                <a:latin typeface="Calibri" pitchFamily="34" charset="0"/>
                <a:cs typeface="Arial" charset="0"/>
              </a:rPr>
              <a:t>např. Patria</a:t>
            </a:r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 flipH="1" flipV="1">
            <a:off x="2424834" y="1876426"/>
            <a:ext cx="46038" cy="2368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52" name="Picture 18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4" y="5108576"/>
            <a:ext cx="6397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Line 30"/>
          <p:cNvSpPr>
            <a:spLocks noChangeShapeType="1"/>
          </p:cNvSpPr>
          <p:nvPr/>
        </p:nvSpPr>
        <p:spPr bwMode="auto">
          <a:xfrm flipH="1" flipV="1">
            <a:off x="962747" y="5653088"/>
            <a:ext cx="50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" name="Line 29"/>
          <p:cNvSpPr>
            <a:spLocks noChangeShapeType="1"/>
          </p:cNvSpPr>
          <p:nvPr/>
        </p:nvSpPr>
        <p:spPr bwMode="auto">
          <a:xfrm flipV="1">
            <a:off x="1758084" y="3101976"/>
            <a:ext cx="795338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55" name="Picture 18" descr="kanceláře,obchodníci,obchody,počítače,práce,pracovní místa,pracující,psací stoly,technolo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67" y="6128544"/>
            <a:ext cx="6397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Line 29"/>
          <p:cNvSpPr>
            <a:spLocks noChangeShapeType="1"/>
          </p:cNvSpPr>
          <p:nvPr/>
        </p:nvSpPr>
        <p:spPr bwMode="auto">
          <a:xfrm flipV="1">
            <a:off x="2447059" y="5997576"/>
            <a:ext cx="0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7" name="Line 30"/>
          <p:cNvSpPr>
            <a:spLocks noChangeShapeType="1"/>
          </p:cNvSpPr>
          <p:nvPr/>
        </p:nvSpPr>
        <p:spPr bwMode="auto">
          <a:xfrm flipV="1">
            <a:off x="6041159" y="2978151"/>
            <a:ext cx="382588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58" name="Zakřivená spojnice 2"/>
          <p:cNvCxnSpPr>
            <a:cxnSpLocks noChangeShapeType="1"/>
            <a:stCxn id="46" idx="3"/>
          </p:cNvCxnSpPr>
          <p:nvPr/>
        </p:nvCxnSpPr>
        <p:spPr bwMode="auto">
          <a:xfrm flipV="1">
            <a:off x="2977284" y="3289301"/>
            <a:ext cx="3690938" cy="2395537"/>
          </a:xfrm>
          <a:prstGeom prst="curvedConnector3">
            <a:avLst>
              <a:gd name="adj1" fmla="val 102560"/>
            </a:avLst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4522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37</a:t>
            </a:fld>
            <a:r>
              <a:rPr lang="cs-CZ"/>
              <a:t>|</a:t>
            </a:r>
          </a:p>
        </p:txBody>
      </p:sp>
      <p:sp>
        <p:nvSpPr>
          <p:cNvPr id="5" name="Rectangle 54"/>
          <p:cNvSpPr>
            <a:spLocks noChangeArrowheads="1"/>
          </p:cNvSpPr>
          <p:nvPr/>
        </p:nvSpPr>
        <p:spPr bwMode="auto">
          <a:xfrm>
            <a:off x="3856038" y="5605463"/>
            <a:ext cx="1871662" cy="658812"/>
          </a:xfrm>
          <a:prstGeom prst="rect">
            <a:avLst/>
          </a:prstGeom>
          <a:solidFill>
            <a:srgbClr val="EDAF27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b="1">
                <a:solidFill>
                  <a:schemeClr val="tx1"/>
                </a:solidFill>
                <a:cs typeface="Arial" charset="0"/>
              </a:rPr>
              <a:t>Burza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60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Obchod 10 </a:t>
            </a:r>
            <a:r>
              <a:rPr lang="cs-CZ" altLang="cs-CZ" sz="1600">
                <a:solidFill>
                  <a:schemeClr val="tx1"/>
                </a:solidFill>
                <a:cs typeface="Arial" charset="0"/>
              </a:rPr>
              <a:t>ks</a:t>
            </a:r>
            <a:endParaRPr lang="en-US" altLang="cs-CZ" sz="16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Rectangle 56"/>
          <p:cNvSpPr>
            <a:spLocks noChangeArrowheads="1"/>
          </p:cNvSpPr>
          <p:nvPr/>
        </p:nvSpPr>
        <p:spPr bwMode="auto">
          <a:xfrm>
            <a:off x="615950" y="2301875"/>
            <a:ext cx="1295400" cy="804863"/>
          </a:xfrm>
          <a:prstGeom prst="rect">
            <a:avLst/>
          </a:prstGeom>
          <a:solidFill>
            <a:srgbClr val="0D91A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400" b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Banka A</a:t>
            </a:r>
            <a:endParaRPr lang="en-US" altLang="cs-CZ" sz="1400" b="1">
              <a:solidFill>
                <a:schemeClr val="bg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7" name="Rectangle 57"/>
          <p:cNvSpPr>
            <a:spLocks noChangeArrowheads="1"/>
          </p:cNvSpPr>
          <p:nvPr/>
        </p:nvSpPr>
        <p:spPr bwMode="auto">
          <a:xfrm>
            <a:off x="7240588" y="2374900"/>
            <a:ext cx="1295400" cy="803275"/>
          </a:xfrm>
          <a:prstGeom prst="rect">
            <a:avLst/>
          </a:prstGeom>
          <a:solidFill>
            <a:srgbClr val="0D91A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400" b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Banka B</a:t>
            </a:r>
            <a:endParaRPr lang="en-US" altLang="cs-CZ" sz="1400" b="1">
              <a:solidFill>
                <a:schemeClr val="bg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8" name="Rectangle 58"/>
          <p:cNvSpPr>
            <a:spLocks noChangeArrowheads="1"/>
          </p:cNvSpPr>
          <p:nvPr/>
        </p:nvSpPr>
        <p:spPr bwMode="auto">
          <a:xfrm>
            <a:off x="6880225" y="3836988"/>
            <a:ext cx="1511300" cy="8032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600" b="1">
                <a:solidFill>
                  <a:schemeClr val="tx1"/>
                </a:solidFill>
                <a:cs typeface="Arial" charset="0"/>
              </a:rPr>
              <a:t>obchodník </a:t>
            </a:r>
            <a:r>
              <a:rPr lang="cs-CZ" altLang="cs-CZ" sz="1600" b="1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B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nákup</a:t>
            </a:r>
            <a:endParaRPr lang="en-US" altLang="cs-CZ" sz="1400" b="1">
              <a:solidFill>
                <a:schemeClr val="tx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9" name="Rectangle 59"/>
          <p:cNvSpPr>
            <a:spLocks noChangeArrowheads="1"/>
          </p:cNvSpPr>
          <p:nvPr/>
        </p:nvSpPr>
        <p:spPr bwMode="auto">
          <a:xfrm>
            <a:off x="542925" y="3836988"/>
            <a:ext cx="1439863" cy="8032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600" b="1">
                <a:solidFill>
                  <a:schemeClr val="tx1"/>
                </a:solidFill>
                <a:cs typeface="Arial" charset="0"/>
              </a:rPr>
              <a:t>obchodník</a:t>
            </a:r>
            <a:r>
              <a:rPr lang="cs-CZ" altLang="cs-CZ" sz="1600" b="1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 A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prodej</a:t>
            </a:r>
            <a:endParaRPr lang="en-US" altLang="cs-CZ" sz="1400" b="1">
              <a:solidFill>
                <a:schemeClr val="tx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3063875" y="1789113"/>
            <a:ext cx="3240088" cy="5492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600" b="1">
                <a:solidFill>
                  <a:schemeClr val="bg1"/>
                </a:solidFill>
                <a:cs typeface="Arial" charset="0"/>
              </a:rPr>
              <a:t>Centrální z</a:t>
            </a:r>
            <a:r>
              <a:rPr lang="cs-CZ" altLang="cs-CZ" sz="1600" b="1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účtovací banka</a:t>
            </a:r>
          </a:p>
          <a:p>
            <a:pPr algn="ctr" eaLnBrk="1" hangingPunct="1">
              <a:spcBef>
                <a:spcPct val="0"/>
              </a:spcBef>
            </a:pPr>
            <a:endParaRPr lang="en-US" altLang="cs-CZ" sz="1400" b="1">
              <a:solidFill>
                <a:schemeClr val="bg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1" name="Text Box 61"/>
          <p:cNvSpPr txBox="1">
            <a:spLocks noChangeArrowheads="1"/>
          </p:cNvSpPr>
          <p:nvPr/>
        </p:nvSpPr>
        <p:spPr bwMode="auto">
          <a:xfrm>
            <a:off x="3351213" y="2870200"/>
            <a:ext cx="2736850" cy="1878013"/>
          </a:xfrm>
          <a:prstGeom prst="rect">
            <a:avLst/>
          </a:prstGeom>
          <a:solidFill>
            <a:srgbClr val="30A8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b="1">
                <a:solidFill>
                  <a:schemeClr val="bg1"/>
                </a:solidFill>
                <a:cs typeface="Arial" charset="0"/>
              </a:rPr>
              <a:t>CDCP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cs typeface="Arial" charset="0"/>
              </a:rPr>
              <a:t>  účet 	         </a:t>
            </a:r>
            <a:r>
              <a:rPr lang="cs-CZ" altLang="cs-CZ" sz="1400" b="1">
                <a:solidFill>
                  <a:schemeClr val="tx1"/>
                </a:solidFill>
                <a:latin typeface="Arial CE" pitchFamily="34" charset="0"/>
                <a:cs typeface="Arial" charset="0"/>
              </a:rPr>
              <a:t>účet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cs typeface="Arial" charset="0"/>
              </a:rPr>
              <a:t>obchodník A</a:t>
            </a:r>
            <a:r>
              <a:rPr lang="cs-CZ" altLang="cs-CZ" sz="140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    </a:t>
            </a:r>
            <a:r>
              <a:rPr lang="cs-CZ" altLang="cs-CZ" sz="1400">
                <a:solidFill>
                  <a:schemeClr val="tx1"/>
                </a:solidFill>
                <a:cs typeface="Arial" charset="0"/>
              </a:rPr>
              <a:t>  </a:t>
            </a:r>
            <a:r>
              <a:rPr lang="cs-CZ" altLang="cs-CZ" sz="1400" b="1">
                <a:solidFill>
                  <a:schemeClr val="tx1"/>
                </a:solidFill>
                <a:cs typeface="Arial" charset="0"/>
              </a:rPr>
              <a:t>obchodník </a:t>
            </a:r>
            <a:r>
              <a:rPr lang="cs-CZ" altLang="cs-CZ" sz="1400" b="1">
                <a:solidFill>
                  <a:schemeClr val="tx1"/>
                </a:solidFill>
                <a:ea typeface="MS PGothic" pitchFamily="34" charset="-128"/>
              </a:rPr>
              <a:t>B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400">
                <a:solidFill>
                  <a:schemeClr val="tx1"/>
                </a:solidFill>
                <a:ea typeface="MS PGothic" pitchFamily="34" charset="-128"/>
              </a:rPr>
              <a:t> </a:t>
            </a:r>
            <a:r>
              <a:rPr lang="cs-CZ" altLang="cs-CZ" sz="1400" b="1">
                <a:solidFill>
                  <a:schemeClr val="tx1"/>
                </a:solidFill>
                <a:ea typeface="MS PGothic" pitchFamily="34" charset="-128"/>
              </a:rPr>
              <a:t>-10</a:t>
            </a:r>
            <a:r>
              <a:rPr lang="cs-CZ" altLang="cs-CZ" sz="1400">
                <a:solidFill>
                  <a:schemeClr val="tx1"/>
                </a:solidFill>
                <a:ea typeface="MS PGothic" pitchFamily="34" charset="-128"/>
              </a:rPr>
              <a:t>                          </a:t>
            </a:r>
            <a:r>
              <a:rPr lang="cs-CZ" altLang="cs-CZ" sz="1400" b="1">
                <a:solidFill>
                  <a:schemeClr val="tx1"/>
                </a:solidFill>
                <a:ea typeface="MS PGothic" pitchFamily="34" charset="-128"/>
              </a:rPr>
              <a:t>+10</a:t>
            </a:r>
            <a:endParaRPr lang="cs-CZ" altLang="cs-CZ" sz="1400" b="1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sz="1400" b="1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sz="1400" b="1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sz="1400" b="1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cs-CZ" sz="14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" name="Text Box 68"/>
          <p:cNvSpPr txBox="1">
            <a:spLocks noChangeArrowheads="1"/>
          </p:cNvSpPr>
          <p:nvPr/>
        </p:nvSpPr>
        <p:spPr bwMode="auto">
          <a:xfrm>
            <a:off x="3338513" y="4094163"/>
            <a:ext cx="2746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cs typeface="Arial" charset="0"/>
              </a:rPr>
              <a:t>Prodej/Nákup  + Prodej/Nákup</a:t>
            </a:r>
          </a:p>
          <a:p>
            <a:pPr algn="ctr" eaLnBrk="1" hangingPunct="1">
              <a:spcBef>
                <a:spcPct val="0"/>
              </a:spcBef>
            </a:pPr>
            <a:r>
              <a:rPr lang="cs-CZ" altLang="cs-CZ" sz="1400" b="1">
                <a:solidFill>
                  <a:schemeClr val="tx1"/>
                </a:solidFill>
                <a:cs typeface="Arial" charset="0"/>
              </a:rPr>
              <a:t>A / systém + systém / B</a:t>
            </a:r>
            <a:endParaRPr lang="en-US" altLang="cs-CZ" sz="1400" b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Line 76"/>
          <p:cNvSpPr>
            <a:spLocks noChangeShapeType="1"/>
          </p:cNvSpPr>
          <p:nvPr/>
        </p:nvSpPr>
        <p:spPr bwMode="auto">
          <a:xfrm flipH="1">
            <a:off x="1911350" y="2078038"/>
            <a:ext cx="1152525" cy="58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Line 77"/>
          <p:cNvSpPr>
            <a:spLocks noChangeShapeType="1"/>
          </p:cNvSpPr>
          <p:nvPr/>
        </p:nvSpPr>
        <p:spPr bwMode="auto">
          <a:xfrm>
            <a:off x="6303963" y="2078038"/>
            <a:ext cx="936625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Line 78"/>
          <p:cNvSpPr>
            <a:spLocks noChangeShapeType="1"/>
          </p:cNvSpPr>
          <p:nvPr/>
        </p:nvSpPr>
        <p:spPr bwMode="auto">
          <a:xfrm>
            <a:off x="1263650" y="3178175"/>
            <a:ext cx="0" cy="585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" name="Line 79"/>
          <p:cNvSpPr>
            <a:spLocks noChangeShapeType="1"/>
          </p:cNvSpPr>
          <p:nvPr/>
        </p:nvSpPr>
        <p:spPr bwMode="auto">
          <a:xfrm>
            <a:off x="7888288" y="3252788"/>
            <a:ext cx="0" cy="511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" name="Line 82"/>
          <p:cNvSpPr>
            <a:spLocks noChangeShapeType="1"/>
          </p:cNvSpPr>
          <p:nvPr/>
        </p:nvSpPr>
        <p:spPr bwMode="auto">
          <a:xfrm>
            <a:off x="4719638" y="2365375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83"/>
          <p:cNvSpPr>
            <a:spLocks noChangeShapeType="1"/>
          </p:cNvSpPr>
          <p:nvPr/>
        </p:nvSpPr>
        <p:spPr bwMode="auto">
          <a:xfrm>
            <a:off x="4648200" y="4741863"/>
            <a:ext cx="0" cy="79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Line 84"/>
          <p:cNvSpPr>
            <a:spLocks noChangeShapeType="1"/>
          </p:cNvSpPr>
          <p:nvPr/>
        </p:nvSpPr>
        <p:spPr bwMode="auto">
          <a:xfrm>
            <a:off x="1911350" y="2941638"/>
            <a:ext cx="1439863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" name="Line 85"/>
          <p:cNvSpPr>
            <a:spLocks noChangeShapeType="1"/>
          </p:cNvSpPr>
          <p:nvPr/>
        </p:nvSpPr>
        <p:spPr bwMode="auto">
          <a:xfrm flipV="1">
            <a:off x="6088063" y="3013075"/>
            <a:ext cx="1152525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" name="Line 86"/>
          <p:cNvSpPr>
            <a:spLocks noChangeShapeType="1"/>
          </p:cNvSpPr>
          <p:nvPr/>
        </p:nvSpPr>
        <p:spPr bwMode="auto">
          <a:xfrm>
            <a:off x="1263650" y="4670425"/>
            <a:ext cx="2592388" cy="136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" name="Line 87"/>
          <p:cNvSpPr>
            <a:spLocks noChangeShapeType="1"/>
          </p:cNvSpPr>
          <p:nvPr/>
        </p:nvSpPr>
        <p:spPr bwMode="auto">
          <a:xfrm flipV="1">
            <a:off x="5800725" y="4670425"/>
            <a:ext cx="2016125" cy="1223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Text Box 93"/>
          <p:cNvSpPr txBox="1">
            <a:spLocks noChangeArrowheads="1"/>
          </p:cNvSpPr>
          <p:nvPr/>
        </p:nvSpPr>
        <p:spPr bwMode="auto">
          <a:xfrm rot="1447968">
            <a:off x="2055813" y="5102225"/>
            <a:ext cx="99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20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Objednávka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20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informace</a:t>
            </a:r>
            <a:endParaRPr lang="en-US" altLang="cs-CZ" sz="1200">
              <a:solidFill>
                <a:schemeClr val="tx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24" name="Text Box 94"/>
          <p:cNvSpPr txBox="1">
            <a:spLocks noChangeArrowheads="1"/>
          </p:cNvSpPr>
          <p:nvPr/>
        </p:nvSpPr>
        <p:spPr bwMode="auto">
          <a:xfrm rot="-2158033">
            <a:off x="6197600" y="5103813"/>
            <a:ext cx="99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20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Objednávka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20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  informace</a:t>
            </a:r>
            <a:endParaRPr lang="en-US" altLang="cs-CZ" sz="1200">
              <a:solidFill>
                <a:schemeClr val="tx1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25" name="Line 96"/>
          <p:cNvSpPr>
            <a:spLocks noChangeShapeType="1"/>
          </p:cNvSpPr>
          <p:nvPr/>
        </p:nvSpPr>
        <p:spPr bwMode="auto">
          <a:xfrm flipV="1">
            <a:off x="1984375" y="3662363"/>
            <a:ext cx="1655763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" name="Line 97"/>
          <p:cNvSpPr>
            <a:spLocks noChangeShapeType="1"/>
          </p:cNvSpPr>
          <p:nvPr/>
        </p:nvSpPr>
        <p:spPr bwMode="auto">
          <a:xfrm>
            <a:off x="5800725" y="3589338"/>
            <a:ext cx="107950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" name="Line 98"/>
          <p:cNvSpPr>
            <a:spLocks noChangeShapeType="1"/>
          </p:cNvSpPr>
          <p:nvPr/>
        </p:nvSpPr>
        <p:spPr bwMode="auto">
          <a:xfrm>
            <a:off x="3495675" y="3949700"/>
            <a:ext cx="2376488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" name="Text Box 99"/>
          <p:cNvSpPr txBox="1">
            <a:spLocks noChangeArrowheads="1"/>
          </p:cNvSpPr>
          <p:nvPr/>
        </p:nvSpPr>
        <p:spPr bwMode="auto">
          <a:xfrm rot="699230">
            <a:off x="2055813" y="2870200"/>
            <a:ext cx="1296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>
                <a:solidFill>
                  <a:schemeClr val="tx1"/>
                </a:solidFill>
                <a:latin typeface="Arial CE" pitchFamily="34" charset="0"/>
                <a:cs typeface="Arial" charset="0"/>
              </a:rPr>
              <a:t>zisk za 10 ks</a:t>
            </a:r>
          </a:p>
        </p:txBody>
      </p:sp>
      <p:sp>
        <p:nvSpPr>
          <p:cNvPr id="29" name="Text Box 100"/>
          <p:cNvSpPr txBox="1">
            <a:spLocks noChangeArrowheads="1"/>
          </p:cNvSpPr>
          <p:nvPr/>
        </p:nvSpPr>
        <p:spPr bwMode="auto">
          <a:xfrm rot="-717603">
            <a:off x="6232525" y="2870200"/>
            <a:ext cx="901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1pPr>
            <a:lvl2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2pPr>
            <a:lvl3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3pPr>
            <a:lvl4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4pPr>
            <a:lvl5pPr>
              <a:spcBef>
                <a:spcPts val="450"/>
              </a:spcBef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707173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>
                <a:solidFill>
                  <a:schemeClr val="tx1"/>
                </a:solidFill>
                <a:latin typeface="Arial CE" pitchFamily="34" charset="0"/>
                <a:cs typeface="Arial" charset="0"/>
              </a:rPr>
              <a:t>platba za 10 ks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683644" y="537370"/>
            <a:ext cx="5117081" cy="4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sz="2400" b="1" dirty="0" err="1">
                <a:solidFill>
                  <a:schemeClr val="tx2"/>
                </a:solidFill>
              </a:rPr>
              <a:t>Schema</a:t>
            </a:r>
            <a:r>
              <a:rPr lang="cs-CZ" sz="2400" b="1" dirty="0">
                <a:solidFill>
                  <a:schemeClr val="tx2"/>
                </a:solidFill>
              </a:rPr>
              <a:t> – burzovní obchody</a:t>
            </a:r>
          </a:p>
        </p:txBody>
      </p:sp>
    </p:spTree>
    <p:extLst>
      <p:ext uri="{BB962C8B-B14F-4D97-AF65-F5344CB8AC3E}">
        <p14:creationId xmlns:p14="http://schemas.microsoft.com/office/powerpoint/2010/main" val="908798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38</a:t>
            </a:fld>
            <a:r>
              <a:rPr lang="cs-CZ"/>
              <a:t>|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1547664" y="1268760"/>
            <a:ext cx="3384376" cy="491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cs-CZ" sz="2400" b="1" kern="0" dirty="0">
                <a:solidFill>
                  <a:srgbClr val="D10019"/>
                </a:solidFill>
              </a:rPr>
              <a:t>OBSAH :</a:t>
            </a:r>
          </a:p>
          <a:p>
            <a:pPr marL="0" indent="0">
              <a:buFont typeface="Wingdings" pitchFamily="2" charset="2"/>
              <a:buNone/>
            </a:pPr>
            <a:endParaRPr lang="cs-CZ" sz="2400" b="1" kern="0" dirty="0">
              <a:solidFill>
                <a:srgbClr val="D10019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cs-CZ" sz="2400" b="1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>
                <a:solidFill>
                  <a:schemeClr val="bg1">
                    <a:lumMod val="50000"/>
                  </a:schemeClr>
                </a:solidFill>
              </a:rPr>
              <a:t>1) Základní údaje</a:t>
            </a: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>
                <a:solidFill>
                  <a:schemeClr val="bg1">
                    <a:lumMod val="50000"/>
                  </a:schemeClr>
                </a:solidFill>
              </a:rPr>
              <a:t>2) Členové burzy </a:t>
            </a:r>
          </a:p>
          <a:p>
            <a:pPr marL="0" indent="0">
              <a:buFont typeface="Wingdings" pitchFamily="2" charset="2"/>
              <a:buNone/>
            </a:pPr>
            <a:r>
              <a:rPr lang="cs-CZ" sz="2400" b="1" kern="0" dirty="0">
                <a:solidFill>
                  <a:schemeClr val="bg1">
                    <a:lumMod val="50000"/>
                  </a:schemeClr>
                </a:solidFill>
              </a:rPr>
              <a:t>3) Obchodování</a:t>
            </a:r>
          </a:p>
          <a:p>
            <a:pPr marL="0" indent="0">
              <a:buNone/>
            </a:pPr>
            <a:r>
              <a:rPr lang="cs-CZ" sz="2400" b="1" kern="0" dirty="0">
                <a:solidFill>
                  <a:schemeClr val="bg1">
                    <a:lumMod val="50000"/>
                  </a:schemeClr>
                </a:solidFill>
              </a:rPr>
              <a:t>4) Indexy</a:t>
            </a:r>
          </a:p>
          <a:p>
            <a:pPr marL="0" indent="0">
              <a:buClr>
                <a:srgbClr val="585858"/>
              </a:buClr>
              <a:buFont typeface="Wingdings" pitchFamily="2" charset="2"/>
              <a:buNone/>
            </a:pPr>
            <a:r>
              <a:rPr lang="cs-CZ" sz="2400" b="1" kern="0" dirty="0">
                <a:solidFill>
                  <a:schemeClr val="bg1">
                    <a:lumMod val="50000"/>
                  </a:schemeClr>
                </a:solidFill>
              </a:rPr>
              <a:t>5) Technické řešení</a:t>
            </a:r>
          </a:p>
          <a:p>
            <a:pPr marL="0" indent="0">
              <a:buClr>
                <a:srgbClr val="585858"/>
              </a:buClr>
              <a:buFont typeface="Wingdings" pitchFamily="2" charset="2"/>
              <a:buNone/>
            </a:pPr>
            <a:r>
              <a:rPr lang="cs-CZ" sz="2400" b="1" kern="0" dirty="0">
                <a:solidFill>
                  <a:srgbClr val="C00000"/>
                </a:solidFill>
              </a:rPr>
              <a:t>6) Různé</a:t>
            </a:r>
          </a:p>
          <a:p>
            <a:pPr>
              <a:buFont typeface="Wingdings" pitchFamily="2" charset="2"/>
              <a:buAutoNum type="arabicParenR"/>
            </a:pPr>
            <a:endParaRPr lang="cs-CZ" kern="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AutoNum type="arabicParenR"/>
            </a:pPr>
            <a:endParaRPr lang="cs-CZ" kern="0" dirty="0"/>
          </a:p>
          <a:p>
            <a:pPr marL="0" indent="0">
              <a:buFont typeface="Wingdings" pitchFamily="2" charset="2"/>
              <a:buNone/>
            </a:pPr>
            <a:r>
              <a:rPr lang="cs-CZ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8150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55776" y="9711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Vývoj počtu emisí dle typu CP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6200000">
            <a:off x="-1042194" y="2705249"/>
            <a:ext cx="3621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6)   Statistiky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39</a:t>
            </a:fld>
            <a:r>
              <a:rPr lang="cs-CZ"/>
              <a:t>|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="" xmlns:a16="http://schemas.microsoft.com/office/drawing/2014/main" id="{4B8794F3-CC13-4622-86E5-F14C1A63BC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991350"/>
              </p:ext>
            </p:extLst>
          </p:nvPr>
        </p:nvGraphicFramePr>
        <p:xfrm>
          <a:off x="1114425" y="1647824"/>
          <a:ext cx="6915150" cy="4013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195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PO B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" b="6335"/>
          <a:stretch>
            <a:fillRect/>
          </a:stretch>
        </p:blipFill>
        <p:spPr bwMode="auto">
          <a:xfrm>
            <a:off x="6215063" y="1808634"/>
            <a:ext cx="2928937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6706A4-E5F3-45B4-B58B-705F2BA848DA}" type="slidenum">
              <a:rPr lang="de-DE"/>
              <a:pPr/>
              <a:t>4</a:t>
            </a:fld>
            <a:r>
              <a:rPr lang="de-DE"/>
              <a:t> |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11560" y="524992"/>
            <a:ext cx="539908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/>
              <a:t>Novodobá historie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29691" y="1124744"/>
            <a:ext cx="808461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585858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D9D9D9"/>
              </a:buClr>
              <a:buSzPct val="90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cs-CZ" sz="1600" kern="0" dirty="0"/>
              <a:t>1992	</a:t>
            </a:r>
            <a:r>
              <a:rPr lang="cs-CZ" sz="1600" kern="0" noProof="1">
                <a:solidFill>
                  <a:srgbClr val="4F007D"/>
                </a:solidFill>
              </a:rPr>
              <a:t>█</a:t>
            </a:r>
            <a:r>
              <a:rPr lang="cs-CZ" sz="1600" kern="0" dirty="0"/>
              <a:t> Založena akciová společnost BCPP – 12 bank a 5 brokerských společností</a:t>
            </a:r>
          </a:p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cs-CZ" sz="1600" kern="0" noProof="1"/>
              <a:t>1993	</a:t>
            </a:r>
            <a:r>
              <a:rPr lang="cs-CZ" sz="1600" kern="0" noProof="1">
                <a:solidFill>
                  <a:srgbClr val="4F007D"/>
                </a:solidFill>
              </a:rPr>
              <a:t>█</a:t>
            </a:r>
            <a:r>
              <a:rPr lang="cs-CZ" sz="1600" kern="0" noProof="1"/>
              <a:t> Zahájení obchodování na burze</a:t>
            </a:r>
          </a:p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cs-CZ" sz="1600" kern="0" noProof="1"/>
              <a:t>1993-5</a:t>
            </a:r>
            <a:r>
              <a:rPr lang="cs-CZ" sz="1600" kern="0" dirty="0"/>
              <a:t>	</a:t>
            </a:r>
            <a:r>
              <a:rPr lang="cs-CZ" sz="1600" kern="0" noProof="1">
                <a:solidFill>
                  <a:srgbClr val="4F007D"/>
                </a:solidFill>
              </a:rPr>
              <a:t>█</a:t>
            </a:r>
            <a:r>
              <a:rPr lang="cs-CZ" sz="1600" kern="0" dirty="0">
                <a:solidFill>
                  <a:srgbClr val="D10019"/>
                </a:solidFill>
              </a:rPr>
              <a:t> </a:t>
            </a:r>
            <a:r>
              <a:rPr lang="cs-CZ" sz="1600" kern="0" dirty="0"/>
              <a:t>1. a 2. vlna kuponové privatizace – přijato přes 1.600 emisí</a:t>
            </a:r>
          </a:p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cs-CZ" sz="1600" kern="0" noProof="1"/>
              <a:t>1997	</a:t>
            </a:r>
            <a:r>
              <a:rPr lang="cs-CZ" sz="1600" kern="0" noProof="1">
                <a:solidFill>
                  <a:srgbClr val="4F007D"/>
                </a:solidFill>
              </a:rPr>
              <a:t>█</a:t>
            </a:r>
            <a:r>
              <a:rPr lang="cs-CZ" sz="1600" kern="0" noProof="1"/>
              <a:t> přes 1.300 emisí vyřazeno z obchodování </a:t>
            </a:r>
            <a:r>
              <a:rPr lang="cs-CZ" sz="1400" kern="0" noProof="1"/>
              <a:t>(majorita, nelikvidní, likvidace,…)</a:t>
            </a:r>
          </a:p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cs-CZ" sz="1600" kern="0" noProof="1"/>
              <a:t>2004	</a:t>
            </a:r>
            <a:r>
              <a:rPr lang="cs-CZ" sz="1600" kern="0" noProof="1">
                <a:solidFill>
                  <a:srgbClr val="D10019"/>
                </a:solidFill>
              </a:rPr>
              <a:t>█</a:t>
            </a:r>
            <a:r>
              <a:rPr lang="cs-CZ" sz="1600" kern="0" noProof="1"/>
              <a:t> členství ve FESE </a:t>
            </a:r>
          </a:p>
          <a:p>
            <a:pPr>
              <a:spcAft>
                <a:spcPct val="25000"/>
              </a:spcAft>
              <a:buNone/>
            </a:pPr>
            <a:r>
              <a:rPr lang="cs-CZ" sz="1600" kern="0" noProof="1"/>
              <a:t>2004	</a:t>
            </a:r>
            <a:r>
              <a:rPr lang="cs-CZ" sz="1600" kern="0" noProof="1">
                <a:solidFill>
                  <a:srgbClr val="D10019"/>
                </a:solidFill>
              </a:rPr>
              <a:t>█</a:t>
            </a:r>
            <a:r>
              <a:rPr lang="cs-CZ" sz="1600" kern="0" noProof="1"/>
              <a:t> první IPO – emise Zentiva</a:t>
            </a:r>
          </a:p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cs-CZ" sz="1600" kern="0" noProof="1"/>
              <a:t>2007	</a:t>
            </a:r>
            <a:r>
              <a:rPr lang="cs-CZ" sz="1600" kern="0" noProof="1">
                <a:solidFill>
                  <a:srgbClr val="D10019"/>
                </a:solidFill>
              </a:rPr>
              <a:t>█</a:t>
            </a:r>
            <a:r>
              <a:rPr lang="cs-CZ" sz="1600" kern="0" noProof="1"/>
              <a:t> PXE </a:t>
            </a:r>
            <a:r>
              <a:rPr lang="cs-CZ" sz="1600" kern="0" dirty="0"/>
              <a:t>-</a:t>
            </a:r>
            <a:r>
              <a:rPr lang="cs-CZ" sz="1600" kern="0" noProof="1"/>
              <a:t> Power Exchange Central Europe</a:t>
            </a:r>
            <a:r>
              <a:rPr lang="cs-CZ" sz="1600" kern="0" dirty="0"/>
              <a:t> </a:t>
            </a:r>
            <a:r>
              <a:rPr lang="cs-CZ" sz="1600" kern="0" noProof="1"/>
              <a:t>(Energetická burza Praha)</a:t>
            </a:r>
            <a:endParaRPr lang="cs-CZ" sz="1600" kern="0" dirty="0"/>
          </a:p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cs-CZ" sz="1600" kern="0" dirty="0"/>
              <a:t>2008	</a:t>
            </a:r>
            <a:r>
              <a:rPr lang="cs-CZ" sz="1600" kern="0" noProof="1">
                <a:solidFill>
                  <a:srgbClr val="D10019"/>
                </a:solidFill>
              </a:rPr>
              <a:t>█</a:t>
            </a:r>
            <a:r>
              <a:rPr lang="cs-CZ" sz="1600" kern="0" dirty="0">
                <a:solidFill>
                  <a:srgbClr val="D10019"/>
                </a:solidFill>
              </a:rPr>
              <a:t> </a:t>
            </a:r>
            <a:r>
              <a:rPr lang="cs-CZ" sz="1600" kern="0" dirty="0"/>
              <a:t>Majoritním akcionářem se stává Wiener </a:t>
            </a:r>
            <a:r>
              <a:rPr lang="cs-CZ" sz="1600" kern="0" dirty="0" err="1"/>
              <a:t>Börse</a:t>
            </a:r>
            <a:r>
              <a:rPr lang="cs-CZ" sz="1600" kern="0" dirty="0"/>
              <a:t> (WBAG)</a:t>
            </a:r>
          </a:p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cs-CZ" sz="1600" kern="0" dirty="0"/>
              <a:t>2010	</a:t>
            </a:r>
            <a:r>
              <a:rPr lang="cs-CZ" sz="1600" kern="0" noProof="1">
                <a:solidFill>
                  <a:srgbClr val="D10019"/>
                </a:solidFill>
              </a:rPr>
              <a:t>█</a:t>
            </a:r>
            <a:r>
              <a:rPr lang="cs-CZ" sz="1600" kern="0" dirty="0">
                <a:solidFill>
                  <a:srgbClr val="D10019"/>
                </a:solidFill>
              </a:rPr>
              <a:t> </a:t>
            </a:r>
            <a:r>
              <a:rPr lang="cs-CZ" sz="1600" kern="0" dirty="0"/>
              <a:t>Zahájena činnost Centrálního depozitáře cenných papírů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cs-CZ" sz="1600" kern="0" dirty="0"/>
              <a:t>			- dříve SCP </a:t>
            </a:r>
            <a:r>
              <a:rPr lang="cs-CZ" sz="1400" kern="0" dirty="0"/>
              <a:t>(vedení účtů) </a:t>
            </a:r>
            <a:r>
              <a:rPr lang="cs-CZ" sz="1600" kern="0" dirty="0"/>
              <a:t>+ </a:t>
            </a:r>
            <a:r>
              <a:rPr lang="cs-CZ" sz="1600" kern="0" dirty="0" err="1"/>
              <a:t>Univyc</a:t>
            </a:r>
            <a:r>
              <a:rPr lang="cs-CZ" sz="1600" kern="0" dirty="0"/>
              <a:t> </a:t>
            </a:r>
            <a:r>
              <a:rPr lang="cs-CZ" sz="1400" kern="0" dirty="0"/>
              <a:t>(vypořádání obchodů)</a:t>
            </a:r>
          </a:p>
          <a:p>
            <a:pPr>
              <a:spcAft>
                <a:spcPct val="25000"/>
              </a:spcAft>
              <a:buFont typeface="Wingdings" pitchFamily="2" charset="2"/>
              <a:buNone/>
            </a:pPr>
            <a:r>
              <a:rPr lang="cs-CZ" sz="1600" kern="0" dirty="0"/>
              <a:t>2010	</a:t>
            </a:r>
            <a:r>
              <a:rPr lang="cs-CZ" sz="1600" kern="0" noProof="1">
                <a:solidFill>
                  <a:srgbClr val="D10019"/>
                </a:solidFill>
              </a:rPr>
              <a:t>█</a:t>
            </a:r>
            <a:r>
              <a:rPr lang="cs-CZ" sz="1600" kern="0" dirty="0">
                <a:solidFill>
                  <a:srgbClr val="D10019"/>
                </a:solidFill>
              </a:rPr>
              <a:t> </a:t>
            </a:r>
            <a:r>
              <a:rPr lang="cs-CZ" sz="1600" kern="0" dirty="0"/>
              <a:t>Založení holdingu CEESEG</a:t>
            </a:r>
          </a:p>
          <a:p>
            <a:pPr>
              <a:spcAft>
                <a:spcPct val="25000"/>
              </a:spcAft>
              <a:buNone/>
            </a:pPr>
            <a:r>
              <a:rPr lang="cs-CZ" sz="1600" kern="0" dirty="0"/>
              <a:t>2012	</a:t>
            </a:r>
            <a:r>
              <a:rPr lang="cs-CZ" sz="1600" kern="0" noProof="1">
                <a:solidFill>
                  <a:srgbClr val="D10019"/>
                </a:solidFill>
              </a:rPr>
              <a:t>█</a:t>
            </a:r>
            <a:r>
              <a:rPr lang="cs-CZ" sz="1600" kern="0" dirty="0">
                <a:solidFill>
                  <a:srgbClr val="D10019"/>
                </a:solidFill>
              </a:rPr>
              <a:t> </a:t>
            </a:r>
            <a:r>
              <a:rPr lang="cs-CZ" sz="1600" kern="0" dirty="0"/>
              <a:t>přechod na obchodní systém </a:t>
            </a:r>
            <a:r>
              <a:rPr lang="cs-CZ" sz="1600" kern="0" dirty="0" err="1"/>
              <a:t>Xetra</a:t>
            </a:r>
            <a:endParaRPr lang="cs-CZ" sz="1600" kern="0" dirty="0"/>
          </a:p>
          <a:p>
            <a:pPr>
              <a:spcAft>
                <a:spcPct val="25000"/>
              </a:spcAft>
              <a:buNone/>
            </a:pPr>
            <a:r>
              <a:rPr lang="cs-CZ" sz="1600" kern="0" dirty="0"/>
              <a:t>2018	</a:t>
            </a:r>
            <a:r>
              <a:rPr lang="cs-CZ" sz="1600" kern="0" noProof="1">
                <a:solidFill>
                  <a:srgbClr val="00B050"/>
                </a:solidFill>
              </a:rPr>
              <a:t>█ </a:t>
            </a:r>
            <a:r>
              <a:rPr lang="cs-CZ" sz="1600" kern="0" noProof="1"/>
              <a:t>aplikace požadavků MiFID II</a:t>
            </a:r>
          </a:p>
          <a:p>
            <a:pPr>
              <a:spcAft>
                <a:spcPct val="25000"/>
              </a:spcAft>
              <a:buNone/>
            </a:pPr>
            <a:r>
              <a:rPr lang="cs-CZ" sz="1600" kern="0" noProof="1"/>
              <a:t>2019 (?)</a:t>
            </a:r>
            <a:r>
              <a:rPr lang="cs-CZ" sz="1600" kern="0" noProof="1">
                <a:solidFill>
                  <a:srgbClr val="00B050"/>
                </a:solidFill>
              </a:rPr>
              <a:t> 	█ </a:t>
            </a:r>
            <a:r>
              <a:rPr lang="cs-CZ" sz="1600" kern="0" noProof="1"/>
              <a:t>přechod na obchodní systém T7</a:t>
            </a:r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34657486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84E082B8-2C73-4672-96C7-33A03B228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2090737"/>
            <a:ext cx="8467725" cy="267652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40</a:t>
            </a:fld>
            <a:r>
              <a:rPr lang="cs-CZ"/>
              <a:t>|</a:t>
            </a:r>
          </a:p>
        </p:txBody>
      </p:sp>
      <p:sp>
        <p:nvSpPr>
          <p:cNvPr id="10" name="TextovéPole 6"/>
          <p:cNvSpPr txBox="1">
            <a:spLocks noChangeArrowheads="1"/>
          </p:cNvSpPr>
          <p:nvPr/>
        </p:nvSpPr>
        <p:spPr bwMode="auto">
          <a:xfrm>
            <a:off x="1043608" y="5210115"/>
            <a:ext cx="2166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600" dirty="0">
                <a:solidFill>
                  <a:schemeClr val="tx1"/>
                </a:solidFill>
              </a:rPr>
              <a:t>Nákup (poptávka)</a:t>
            </a:r>
          </a:p>
        </p:txBody>
      </p:sp>
      <p:sp>
        <p:nvSpPr>
          <p:cNvPr id="11" name="TextovéPole 7"/>
          <p:cNvSpPr txBox="1">
            <a:spLocks noChangeArrowheads="1"/>
          </p:cNvSpPr>
          <p:nvPr/>
        </p:nvSpPr>
        <p:spPr bwMode="auto">
          <a:xfrm>
            <a:off x="5004048" y="5099869"/>
            <a:ext cx="2166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600" dirty="0">
                <a:solidFill>
                  <a:schemeClr val="tx1"/>
                </a:solidFill>
              </a:rPr>
              <a:t>Prodej (nabídka)</a:t>
            </a:r>
          </a:p>
        </p:txBody>
      </p:sp>
      <p:cxnSp>
        <p:nvCxnSpPr>
          <p:cNvPr id="13" name="Přímá spojnice se šipkou 9"/>
          <p:cNvCxnSpPr>
            <a:cxnSpLocks noChangeShapeType="1"/>
            <a:stCxn id="10" idx="0"/>
          </p:cNvCxnSpPr>
          <p:nvPr/>
        </p:nvCxnSpPr>
        <p:spPr bwMode="auto">
          <a:xfrm flipV="1">
            <a:off x="2127077" y="4869160"/>
            <a:ext cx="0" cy="340955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se šipkou 11"/>
          <p:cNvCxnSpPr>
            <a:cxnSpLocks noChangeShapeType="1"/>
          </p:cNvCxnSpPr>
          <p:nvPr/>
        </p:nvCxnSpPr>
        <p:spPr bwMode="auto">
          <a:xfrm flipH="1" flipV="1">
            <a:off x="5678487" y="4767262"/>
            <a:ext cx="1" cy="265758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ovéPole 17"/>
          <p:cNvSpPr txBox="1"/>
          <p:nvPr/>
        </p:nvSpPr>
        <p:spPr>
          <a:xfrm>
            <a:off x="2555776" y="9711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Snímek trhu</a:t>
            </a:r>
          </a:p>
        </p:txBody>
      </p:sp>
      <p:sp>
        <p:nvSpPr>
          <p:cNvPr id="12" name="Ovál 8"/>
          <p:cNvSpPr>
            <a:spLocks noChangeArrowheads="1"/>
          </p:cNvSpPr>
          <p:nvPr/>
        </p:nvSpPr>
        <p:spPr bwMode="auto">
          <a:xfrm>
            <a:off x="179512" y="1772815"/>
            <a:ext cx="1368152" cy="860919"/>
          </a:xfrm>
          <a:prstGeom prst="ellips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5056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41</a:t>
            </a:fld>
            <a:r>
              <a:rPr lang="cs-CZ"/>
              <a:t>|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56170" y="1155794"/>
            <a:ext cx="8336309" cy="544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563"/>
              </a:spcBef>
              <a:buClr>
                <a:srgbClr val="990033"/>
              </a:buClr>
              <a:buSzPct val="150000"/>
              <a:buFont typeface="Times New Roman" pitchFamily="16" charset="0"/>
              <a:buNone/>
              <a:defRPr/>
            </a:pPr>
            <a:r>
              <a:rPr lang="cs-CZ" altLang="cs-CZ" sz="1600" b="1" dirty="0">
                <a:solidFill>
                  <a:schemeClr val="tx1"/>
                </a:solidFill>
              </a:rPr>
              <a:t>Směrnice EU –  </a:t>
            </a:r>
            <a:r>
              <a:rPr lang="cs-CZ" altLang="cs-CZ" sz="1600" b="1" dirty="0" err="1">
                <a:solidFill>
                  <a:srgbClr val="C00000"/>
                </a:solidFill>
              </a:rPr>
              <a:t>MiFID</a:t>
            </a:r>
            <a:r>
              <a:rPr lang="cs-CZ" altLang="cs-CZ" sz="1600" b="1" dirty="0">
                <a:solidFill>
                  <a:srgbClr val="C00000"/>
                </a:solidFill>
              </a:rPr>
              <a:t> II  </a:t>
            </a:r>
            <a:r>
              <a:rPr lang="cs-CZ" altLang="cs-CZ" sz="1200" dirty="0">
                <a:solidFill>
                  <a:schemeClr val="tx1"/>
                </a:solidFill>
              </a:rPr>
              <a:t>(</a:t>
            </a:r>
            <a:r>
              <a:rPr lang="cs-CZ" altLang="cs-CZ" sz="1200" dirty="0"/>
              <a:t>účinnost od ledna 2018)</a:t>
            </a:r>
            <a:endParaRPr lang="cs-CZ" altLang="cs-CZ" sz="1200" dirty="0">
              <a:solidFill>
                <a:srgbClr val="C00000"/>
              </a:solidFill>
            </a:endParaRPr>
          </a:p>
          <a:p>
            <a:pPr>
              <a:spcBef>
                <a:spcPts val="563"/>
              </a:spcBef>
              <a:buClr>
                <a:srgbClr val="990033"/>
              </a:buClr>
              <a:buSzPct val="150000"/>
              <a:buFont typeface="Times New Roman" pitchFamily="16" charset="0"/>
              <a:buNone/>
              <a:defRPr/>
            </a:pPr>
            <a:r>
              <a:rPr lang="cs-CZ" altLang="cs-CZ" sz="1600" b="1" dirty="0">
                <a:solidFill>
                  <a:schemeClr val="tx1"/>
                </a:solidFill>
              </a:rPr>
              <a:t>(The </a:t>
            </a:r>
            <a:r>
              <a:rPr lang="cs-CZ" altLang="cs-CZ" sz="1600" b="1" dirty="0" err="1">
                <a:solidFill>
                  <a:schemeClr val="tx1"/>
                </a:solidFill>
              </a:rPr>
              <a:t>Markets</a:t>
            </a:r>
            <a:r>
              <a:rPr lang="cs-CZ" altLang="cs-CZ" sz="1600" b="1" dirty="0">
                <a:solidFill>
                  <a:schemeClr val="tx1"/>
                </a:solidFill>
              </a:rPr>
              <a:t> in Financial Instruments </a:t>
            </a:r>
            <a:r>
              <a:rPr lang="cs-CZ" altLang="cs-CZ" sz="1600" b="1" dirty="0" err="1">
                <a:solidFill>
                  <a:schemeClr val="tx1"/>
                </a:solidFill>
              </a:rPr>
              <a:t>Directive</a:t>
            </a:r>
            <a:r>
              <a:rPr lang="cs-CZ" altLang="cs-CZ" sz="1600" b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563"/>
              </a:spcBef>
              <a:buClr>
                <a:srgbClr val="990033"/>
              </a:buClr>
              <a:buSzPct val="150000"/>
              <a:buFont typeface="Times New Roman" pitchFamily="16" charset="0"/>
              <a:buNone/>
              <a:defRPr/>
            </a:pPr>
            <a:endParaRPr lang="cs-CZ" altLang="cs-CZ" sz="1600" dirty="0">
              <a:solidFill>
                <a:schemeClr val="tx1"/>
              </a:solidFill>
            </a:endParaRPr>
          </a:p>
          <a:p>
            <a:pPr marL="285750">
              <a:spcBef>
                <a:spcPts val="0"/>
              </a:spcBef>
              <a:buClr>
                <a:srgbClr val="990033"/>
              </a:buClr>
              <a:buSzPct val="150000"/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</a:rPr>
              <a:t> sjednotit pravidla pro jednotlivé kapitálové a finanční trhy v EU </a:t>
            </a:r>
          </a:p>
          <a:p>
            <a:pPr marL="285750">
              <a:spcBef>
                <a:spcPts val="0"/>
              </a:spcBef>
              <a:buClr>
                <a:srgbClr val="990033"/>
              </a:buClr>
              <a:buSzPct val="150000"/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</a:rPr>
              <a:t> chránit investory</a:t>
            </a:r>
          </a:p>
          <a:p>
            <a:pPr marL="285750">
              <a:spcBef>
                <a:spcPts val="0"/>
              </a:spcBef>
              <a:buClr>
                <a:srgbClr val="990033"/>
              </a:buClr>
              <a:buSzPct val="150000"/>
              <a:buFontTx/>
              <a:buChar char="-"/>
              <a:defRPr/>
            </a:pPr>
            <a:r>
              <a:rPr lang="cs-CZ" altLang="cs-CZ" sz="1600" dirty="0">
                <a:solidFill>
                  <a:schemeClr val="tx1"/>
                </a:solidFill>
              </a:rPr>
              <a:t> znění předkládá </a:t>
            </a:r>
            <a:r>
              <a:rPr lang="cs-CZ" altLang="cs-CZ" sz="1600" b="1" dirty="0">
                <a:solidFill>
                  <a:srgbClr val="C00000"/>
                </a:solidFill>
              </a:rPr>
              <a:t>ESMA</a:t>
            </a:r>
            <a:r>
              <a:rPr lang="cs-CZ" altLang="cs-CZ" sz="1600" dirty="0">
                <a:solidFill>
                  <a:schemeClr val="tx1"/>
                </a:solidFill>
              </a:rPr>
              <a:t> </a:t>
            </a:r>
            <a:r>
              <a:rPr lang="cs-CZ" altLang="cs-CZ" sz="1400" dirty="0">
                <a:solidFill>
                  <a:schemeClr val="tx1"/>
                </a:solidFill>
              </a:rPr>
              <a:t>(The European Securities and </a:t>
            </a:r>
            <a:r>
              <a:rPr lang="cs-CZ" altLang="cs-CZ" sz="1400" dirty="0" err="1">
                <a:solidFill>
                  <a:schemeClr val="tx1"/>
                </a:solidFill>
              </a:rPr>
              <a:t>Markets</a:t>
            </a:r>
            <a:r>
              <a:rPr lang="cs-CZ" altLang="cs-CZ" sz="1400" dirty="0">
                <a:solidFill>
                  <a:schemeClr val="tx1"/>
                </a:solidFill>
              </a:rPr>
              <a:t> </a:t>
            </a:r>
            <a:r>
              <a:rPr lang="cs-CZ" altLang="cs-CZ" sz="1400" dirty="0" err="1">
                <a:solidFill>
                  <a:schemeClr val="tx1"/>
                </a:solidFill>
              </a:rPr>
              <a:t>Authority</a:t>
            </a:r>
            <a:r>
              <a:rPr lang="cs-CZ" altLang="cs-CZ" sz="1400" dirty="0">
                <a:solidFill>
                  <a:schemeClr val="tx1"/>
                </a:solidFill>
              </a:rPr>
              <a:t>)</a:t>
            </a:r>
          </a:p>
          <a:p>
            <a:pPr marL="285750">
              <a:spcBef>
                <a:spcPts val="0"/>
              </a:spcBef>
              <a:buClr>
                <a:srgbClr val="990033"/>
              </a:buClr>
              <a:buSzPct val="150000"/>
              <a:buFontTx/>
              <a:buChar char="-"/>
              <a:defRPr/>
            </a:pPr>
            <a:r>
              <a:rPr lang="cs-CZ" altLang="cs-CZ" sz="1400" dirty="0">
                <a:solidFill>
                  <a:schemeClr val="tx1"/>
                </a:solidFill>
              </a:rPr>
              <a:t> </a:t>
            </a:r>
            <a:r>
              <a:rPr lang="cs-CZ" altLang="cs-CZ" sz="1600" dirty="0">
                <a:solidFill>
                  <a:schemeClr val="tx1"/>
                </a:solidFill>
              </a:rPr>
              <a:t>ke směrnicím následně prováděcí vyhlášky (pro jednotlivé členské země)</a:t>
            </a:r>
          </a:p>
          <a:p>
            <a:pPr marL="285750">
              <a:spcBef>
                <a:spcPts val="0"/>
              </a:spcBef>
              <a:buClr>
                <a:srgbClr val="990033"/>
              </a:buClr>
              <a:buSzPct val="150000"/>
              <a:buFontTx/>
              <a:buChar char="-"/>
              <a:defRPr/>
            </a:pPr>
            <a:endParaRPr lang="cs-CZ" altLang="cs-CZ" sz="16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zásadní </a:t>
            </a:r>
            <a:r>
              <a:rPr lang="cs-CZ" altLang="cs-CZ" sz="1600" dirty="0">
                <a:solidFill>
                  <a:schemeClr val="tx1"/>
                </a:solidFill>
                <a:latin typeface="Arial" pitchFamily="34" charset="0"/>
              </a:rPr>
              <a:t>zpřísnění podmínek pro obchodování</a:t>
            </a:r>
          </a:p>
          <a:p>
            <a:pPr marL="285750" indent="-285750">
              <a:spcBef>
                <a:spcPts val="0"/>
              </a:spcBef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itchFamily="34" charset="0"/>
              </a:rPr>
              <a:t>vyšší požadavky na obchodní místa i obchodníky</a:t>
            </a:r>
          </a:p>
          <a:p>
            <a:pPr marL="285750" indent="-285750">
              <a:spcBef>
                <a:spcPts val="0"/>
              </a:spcBef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chemeClr val="tx1"/>
                </a:solidFill>
                <a:latin typeface="Arial" pitchFamily="34" charset="0"/>
              </a:rPr>
              <a:t>zavedení pravidel pro </a:t>
            </a:r>
            <a:r>
              <a:rPr lang="cs-CZ" altLang="cs-CZ" sz="1600" dirty="0" err="1">
                <a:solidFill>
                  <a:schemeClr val="tx1"/>
                </a:solidFill>
                <a:latin typeface="Arial" pitchFamily="34" charset="0"/>
              </a:rPr>
              <a:t>algo-trading</a:t>
            </a:r>
            <a:endParaRPr lang="cs-CZ" altLang="cs-CZ" sz="1400" dirty="0">
              <a:solidFill>
                <a:schemeClr val="tx1"/>
              </a:solidFill>
              <a:latin typeface="Arial" pitchFamily="34" charset="0"/>
            </a:endParaRPr>
          </a:p>
          <a:p>
            <a:pPr marL="627063" indent="-341313">
              <a:spcBef>
                <a:spcPts val="563"/>
              </a:spcBef>
              <a:buClr>
                <a:srgbClr val="99003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1400" dirty="0">
                <a:solidFill>
                  <a:schemeClr val="tx1"/>
                </a:solidFill>
                <a:latin typeface="Arial" pitchFamily="34" charset="0"/>
              </a:rPr>
              <a:t>Hlášení informací o </a:t>
            </a:r>
          </a:p>
          <a:p>
            <a:pPr marL="1257300" lvl="1" indent="-285750">
              <a:spcBef>
                <a:spcPts val="0"/>
              </a:spcBef>
              <a:buClr>
                <a:srgbClr val="99003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1400" dirty="0">
                <a:solidFill>
                  <a:schemeClr val="tx1"/>
                </a:solidFill>
                <a:latin typeface="Arial" pitchFamily="34" charset="0"/>
              </a:rPr>
              <a:t>jednotlivých emisích</a:t>
            </a:r>
          </a:p>
          <a:p>
            <a:pPr marL="1257300" lvl="1" indent="-285750">
              <a:spcBef>
                <a:spcPts val="0"/>
              </a:spcBef>
              <a:buClr>
                <a:srgbClr val="99003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1400" dirty="0">
                <a:solidFill>
                  <a:schemeClr val="tx1"/>
                </a:solidFill>
                <a:latin typeface="Arial" pitchFamily="34" charset="0"/>
              </a:rPr>
              <a:t>všech obchodech</a:t>
            </a:r>
          </a:p>
          <a:p>
            <a:pPr marL="1257300" lvl="1" indent="-285750">
              <a:spcBef>
                <a:spcPts val="0"/>
              </a:spcBef>
              <a:buClr>
                <a:srgbClr val="99003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1400" dirty="0">
                <a:solidFill>
                  <a:schemeClr val="tx1"/>
                </a:solidFill>
                <a:latin typeface="Arial" pitchFamily="34" charset="0"/>
              </a:rPr>
              <a:t>klientech</a:t>
            </a:r>
            <a:r>
              <a:rPr lang="cs-CZ" altLang="cs-CZ" sz="1200" dirty="0">
                <a:solidFill>
                  <a:schemeClr val="tx1"/>
                </a:solidFill>
                <a:latin typeface="Arial" pitchFamily="34" charset="0"/>
              </a:rPr>
              <a:t> (např. rodná čísla)</a:t>
            </a:r>
          </a:p>
          <a:p>
            <a:pPr marL="571500" indent="-285750">
              <a:spcBef>
                <a:spcPts val="0"/>
              </a:spcBef>
              <a:buClr>
                <a:srgbClr val="99003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1400" dirty="0">
                <a:solidFill>
                  <a:schemeClr val="tx1"/>
                </a:solidFill>
                <a:latin typeface="Arial" pitchFamily="34" charset="0"/>
              </a:rPr>
              <a:t> pravidelné testování, interní nastavení obchodníků s CP</a:t>
            </a:r>
          </a:p>
          <a:p>
            <a:pPr marL="571500" indent="-285750">
              <a:spcBef>
                <a:spcPts val="0"/>
              </a:spcBef>
              <a:buClr>
                <a:srgbClr val="99003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1400" dirty="0">
                <a:solidFill>
                  <a:schemeClr val="tx1"/>
                </a:solidFill>
                <a:latin typeface="Arial" pitchFamily="34" charset="0"/>
              </a:rPr>
              <a:t> údaje o makléřích (kdo rozhodl, kdo vložil,….)</a:t>
            </a:r>
          </a:p>
          <a:p>
            <a:pPr marL="571500" indent="-285750">
              <a:spcBef>
                <a:spcPts val="0"/>
              </a:spcBef>
              <a:buClr>
                <a:srgbClr val="990033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1400" dirty="0">
                <a:solidFill>
                  <a:schemeClr val="tx1"/>
                </a:solidFill>
                <a:latin typeface="Arial" pitchFamily="34" charset="0"/>
              </a:rPr>
              <a:t> povinné kapacity linek, technické parametry obchodních systémů</a:t>
            </a:r>
          </a:p>
          <a:p>
            <a:pPr marL="1428750" lvl="2">
              <a:spcBef>
                <a:spcPts val="0"/>
              </a:spcBef>
              <a:buClr>
                <a:srgbClr val="990033"/>
              </a:buClr>
              <a:buSzPct val="150000"/>
              <a:buFontTx/>
              <a:buChar char="-"/>
              <a:defRPr/>
            </a:pPr>
            <a:endParaRPr lang="cs-CZ" altLang="cs-CZ" sz="1600" dirty="0">
              <a:solidFill>
                <a:schemeClr val="tx1"/>
              </a:solidFill>
            </a:endParaRPr>
          </a:p>
          <a:p>
            <a:pPr marL="341313" indent="-341313">
              <a:spcBef>
                <a:spcPts val="563"/>
              </a:spcBef>
              <a:buClr>
                <a:srgbClr val="990033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1600" dirty="0">
                <a:solidFill>
                  <a:schemeClr val="tx1"/>
                </a:solidFill>
              </a:rPr>
              <a:t>vše dostupné na webu EU  https://www.esma.europa.eu</a:t>
            </a:r>
          </a:p>
          <a:p>
            <a:pPr marL="341313" indent="-341313">
              <a:spcBef>
                <a:spcPts val="563"/>
              </a:spcBef>
              <a:buClr>
                <a:srgbClr val="990033"/>
              </a:buClr>
              <a:buSzPct val="150000"/>
              <a:buFont typeface="Arial" charset="0"/>
              <a:buNone/>
              <a:defRPr/>
            </a:pPr>
            <a:r>
              <a:rPr lang="cs-CZ" altLang="cs-CZ" sz="1600" dirty="0">
                <a:solidFill>
                  <a:schemeClr val="tx1"/>
                </a:solidFill>
              </a:rPr>
              <a:t> </a:t>
            </a:r>
          </a:p>
          <a:p>
            <a:pPr marL="341313" indent="-341313">
              <a:spcBef>
                <a:spcPts val="563"/>
              </a:spcBef>
              <a:buClr>
                <a:srgbClr val="990033"/>
              </a:buClr>
              <a:buSzPct val="150000"/>
              <a:buFont typeface="Arial" charset="0"/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63688" y="62612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Regulace burzovních obchodů</a:t>
            </a:r>
          </a:p>
        </p:txBody>
      </p:sp>
      <p:pic>
        <p:nvPicPr>
          <p:cNvPr id="7" name="Picture 2" descr="http://www.mlyniec.gda.pl/~chemia/grafy/books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290409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617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5964423" y="6381328"/>
            <a:ext cx="431800" cy="306387"/>
          </a:xfrm>
        </p:spPr>
        <p:txBody>
          <a:bodyPr/>
          <a:lstStyle/>
          <a:p>
            <a:fld id="{23769F9D-9FBE-490B-AF95-523CCF0C252E}" type="slidenum">
              <a:rPr lang="cs-CZ" smtClean="0"/>
              <a:pPr/>
              <a:t>42</a:t>
            </a:fld>
            <a:r>
              <a:rPr lang="cs-CZ"/>
              <a:t>|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A0BA3232-CB09-4A8D-B774-CAB80584D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52736"/>
            <a:ext cx="1188713" cy="117593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0D75E20E-EC15-4CD9-836D-31D599CE18F7}"/>
              </a:ext>
            </a:extLst>
          </p:cNvPr>
          <p:cNvSpPr txBox="1"/>
          <p:nvPr/>
        </p:nvSpPr>
        <p:spPr>
          <a:xfrm>
            <a:off x="2843808" y="591578"/>
            <a:ext cx="286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Projekt START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08F14CD4-16A4-4353-8F5C-261AAC7678B8}"/>
              </a:ext>
            </a:extLst>
          </p:cNvPr>
          <p:cNvSpPr txBox="1"/>
          <p:nvPr/>
        </p:nvSpPr>
        <p:spPr>
          <a:xfrm>
            <a:off x="3595103" y="1772816"/>
            <a:ext cx="517044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- spuštěn v květnu 2018</a:t>
            </a:r>
          </a:p>
          <a:p>
            <a:pPr marL="342900" indent="-342900">
              <a:buAutoNum type="arabicParenR"/>
            </a:pPr>
            <a:endParaRPr lang="cs-CZ" b="1" dirty="0">
              <a:solidFill>
                <a:srgbClr val="006600"/>
              </a:solidFill>
            </a:endParaRPr>
          </a:p>
          <a:p>
            <a:pPr marL="342900" indent="-342900">
              <a:buAutoNum type="arabicParenR"/>
            </a:pPr>
            <a:r>
              <a:rPr lang="cs-CZ" b="1" dirty="0">
                <a:solidFill>
                  <a:srgbClr val="006600"/>
                </a:solidFill>
              </a:rPr>
              <a:t>START úpis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Nejedná se o burzovní obchody </a:t>
            </a:r>
          </a:p>
          <a:p>
            <a:r>
              <a:rPr lang="cs-CZ" sz="1400" dirty="0"/>
              <a:t>	- primární úpis veřejnou nabídkou </a:t>
            </a:r>
          </a:p>
          <a:p>
            <a:r>
              <a:rPr lang="cs-CZ" sz="1400" dirty="0"/>
              <a:t>	- navýšení veřejné nabídky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Určeno </a:t>
            </a:r>
            <a:r>
              <a:rPr lang="cs-CZ" sz="1400" b="1" dirty="0"/>
              <a:t>pro malé a stření a.s. </a:t>
            </a:r>
          </a:p>
          <a:p>
            <a:r>
              <a:rPr lang="cs-CZ" sz="1400" b="1" dirty="0"/>
              <a:t>	</a:t>
            </a:r>
            <a:r>
              <a:rPr lang="cs-CZ" sz="1200" dirty="0"/>
              <a:t>(</a:t>
            </a:r>
            <a:r>
              <a:rPr lang="cs-CZ" sz="1200" b="1" dirty="0" err="1">
                <a:solidFill>
                  <a:srgbClr val="C00000"/>
                </a:solidFill>
              </a:rPr>
              <a:t>SME</a:t>
            </a:r>
            <a:r>
              <a:rPr lang="cs-CZ" sz="1200" dirty="0" err="1"/>
              <a:t>s</a:t>
            </a:r>
            <a:r>
              <a:rPr lang="cs-CZ" sz="1200" dirty="0"/>
              <a:t> – </a:t>
            </a:r>
            <a:r>
              <a:rPr lang="cs-CZ" sz="1200" dirty="0" err="1"/>
              <a:t>small</a:t>
            </a:r>
            <a:r>
              <a:rPr lang="cs-CZ" sz="1200" dirty="0"/>
              <a:t> and medium </a:t>
            </a:r>
            <a:r>
              <a:rPr lang="cs-CZ" sz="1200" dirty="0" err="1"/>
              <a:t>enterprises</a:t>
            </a:r>
            <a:r>
              <a:rPr lang="cs-CZ" sz="1200" dirty="0"/>
              <a:t>) – 25 mil až 1 </a:t>
            </a:r>
            <a:r>
              <a:rPr lang="cs-CZ" sz="1200" dirty="0" err="1"/>
              <a:t>mld</a:t>
            </a:r>
            <a:endParaRPr lang="cs-CZ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Aplikace přes webové služby (lze i pro nečleny burzy)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Tzv. START </a:t>
            </a:r>
            <a:r>
              <a:rPr lang="cs-CZ" sz="1400" dirty="0" err="1"/>
              <a:t>days</a:t>
            </a:r>
            <a:r>
              <a:rPr lang="cs-CZ" sz="1400" dirty="0"/>
              <a:t> – prezentace, obchodování živě, …..</a:t>
            </a:r>
          </a:p>
          <a:p>
            <a:pPr marL="342900" indent="-342900">
              <a:buAutoNum type="arabicParenR"/>
            </a:pPr>
            <a:endParaRPr lang="cs-CZ" dirty="0"/>
          </a:p>
          <a:p>
            <a:r>
              <a:rPr lang="cs-CZ" b="1" dirty="0">
                <a:solidFill>
                  <a:srgbClr val="006600"/>
                </a:solidFill>
              </a:rPr>
              <a:t>2) Burzovní trh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Sekundární obchodování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Burzovní obchody v systému </a:t>
            </a:r>
            <a:r>
              <a:rPr lang="cs-CZ" sz="1400" dirty="0" err="1"/>
              <a:t>Xetra</a:t>
            </a:r>
            <a:r>
              <a:rPr lang="cs-CZ" sz="1400" dirty="0"/>
              <a:t>, neregulovaný trh.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Emise, které úspěšně projdou přes START </a:t>
            </a:r>
            <a:r>
              <a:rPr lang="cs-CZ" sz="1400" dirty="0" err="1"/>
              <a:t>day</a:t>
            </a:r>
            <a:r>
              <a:rPr lang="cs-CZ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4 obchodní dny ve 2018, pro 2019 vždy 1 den v měsíci</a:t>
            </a:r>
          </a:p>
          <a:p>
            <a:endParaRPr lang="cs-CZ" sz="1400" dirty="0"/>
          </a:p>
          <a:p>
            <a:endParaRPr lang="cs-CZ" sz="1400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59D61C68-F508-410A-A098-E35DBA478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34036"/>
            <a:ext cx="29813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52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50CEBC53-DDBB-432B-952A-5513896F0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052736"/>
            <a:ext cx="7272808" cy="4850907"/>
          </a:xfrm>
          <a:prstGeom prst="rect">
            <a:avLst/>
          </a:prstGeom>
        </p:spPr>
      </p:pic>
      <p:sp>
        <p:nvSpPr>
          <p:cNvPr id="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ACDC5-0FC7-4A25-9E44-B4EA4EFF6D4B}" type="slidenum">
              <a:rPr lang="de-DE"/>
              <a:pPr/>
              <a:t>43</a:t>
            </a:fld>
            <a:r>
              <a:rPr lang="de-DE"/>
              <a:t> | </a:t>
            </a:r>
          </a:p>
        </p:txBody>
      </p:sp>
      <p:sp>
        <p:nvSpPr>
          <p:cNvPr id="205829" name="Rectangle 6"/>
          <p:cNvSpPr>
            <a:spLocks/>
          </p:cNvSpPr>
          <p:nvPr/>
        </p:nvSpPr>
        <p:spPr bwMode="auto">
          <a:xfrm>
            <a:off x="540544" y="4509120"/>
            <a:ext cx="4895850" cy="1028700"/>
          </a:xfrm>
          <a:custGeom>
            <a:avLst/>
            <a:gdLst>
              <a:gd name="T0" fmla="*/ 2447820 w 21600"/>
              <a:gd name="T1" fmla="*/ 0 h 21600"/>
              <a:gd name="T2" fmla="*/ 4895640 w 21600"/>
              <a:gd name="T3" fmla="*/ 257220 h 21600"/>
              <a:gd name="T4" fmla="*/ 2447820 w 21600"/>
              <a:gd name="T5" fmla="*/ 514439 h 21600"/>
              <a:gd name="T6" fmla="*/ 0 w 21600"/>
              <a:gd name="T7" fmla="*/ 25722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115000"/>
              </a:lnSpc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dirty="0">
                <a:solidFill>
                  <a:srgbClr val="000000"/>
                </a:solidFill>
              </a:rPr>
              <a:t>Děkuji za pozornost . </a:t>
            </a:r>
          </a:p>
          <a:p>
            <a:pPr eaLnBrk="1" hangingPunct="1">
              <a:lnSpc>
                <a:spcPct val="115000"/>
              </a:lnSpc>
              <a:spcBef>
                <a:spcPts val="7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dirty="0">
                <a:solidFill>
                  <a:srgbClr val="000000"/>
                </a:solidFill>
              </a:rPr>
              <a:t>Dotazy?</a:t>
            </a:r>
          </a:p>
        </p:txBody>
      </p:sp>
      <p:sp>
        <p:nvSpPr>
          <p:cNvPr id="205830" name="Text Box 7"/>
          <p:cNvSpPr>
            <a:spLocks/>
          </p:cNvSpPr>
          <p:nvPr/>
        </p:nvSpPr>
        <p:spPr bwMode="auto">
          <a:xfrm>
            <a:off x="5940152" y="4595159"/>
            <a:ext cx="2016125" cy="1089658"/>
          </a:xfrm>
          <a:custGeom>
            <a:avLst/>
            <a:gdLst>
              <a:gd name="T0" fmla="*/ 1008180 w 21600"/>
              <a:gd name="T1" fmla="*/ 0 h 21600"/>
              <a:gd name="T2" fmla="*/ 2016360 w 21600"/>
              <a:gd name="T3" fmla="*/ 538740 h 21600"/>
              <a:gd name="T4" fmla="*/ 1008180 w 21600"/>
              <a:gd name="T5" fmla="*/ 1077480 h 21600"/>
              <a:gd name="T6" fmla="*/ 0 w 21600"/>
              <a:gd name="T7" fmla="*/ 5387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 dirty="0">
                <a:solidFill>
                  <a:srgbClr val="000000"/>
                </a:solidFill>
              </a:rPr>
              <a:t>Jana Horová</a:t>
            </a:r>
          </a:p>
          <a:p>
            <a:pPr eaLnBrk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 dirty="0">
                <a:solidFill>
                  <a:srgbClr val="D10019"/>
                </a:solidFill>
                <a:hlinkClick r:id="rId3"/>
              </a:rPr>
              <a:t>horova@pse.cz</a:t>
            </a:r>
          </a:p>
          <a:p>
            <a:pPr eaLnBrk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 dirty="0">
                <a:solidFill>
                  <a:srgbClr val="000000"/>
                </a:solidFill>
              </a:rPr>
              <a:t>+420 22183 2251</a:t>
            </a:r>
          </a:p>
        </p:txBody>
      </p:sp>
    </p:spTree>
    <p:extLst>
      <p:ext uri="{BB962C8B-B14F-4D97-AF65-F5344CB8AC3E}">
        <p14:creationId xmlns:p14="http://schemas.microsoft.com/office/powerpoint/2010/main" val="174035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293" y="1340768"/>
            <a:ext cx="7559115" cy="2808312"/>
          </a:xfrm>
        </p:spPr>
        <p:txBody>
          <a:bodyPr/>
          <a:lstStyle/>
          <a:p>
            <a:r>
              <a:rPr lang="cs-CZ" sz="1400" dirty="0"/>
              <a:t>Soukromá akciová společnost</a:t>
            </a:r>
          </a:p>
          <a:p>
            <a:endParaRPr lang="cs-CZ" sz="1400" dirty="0"/>
          </a:p>
          <a:p>
            <a:r>
              <a:rPr lang="cs-CZ" sz="1400" dirty="0"/>
              <a:t>Hlavním akcionářem je holding CEESEG  AG  - Central </a:t>
            </a:r>
            <a:r>
              <a:rPr lang="cs-CZ" sz="1400" dirty="0" err="1"/>
              <a:t>Eastern</a:t>
            </a:r>
            <a:r>
              <a:rPr lang="cs-CZ" sz="1400" dirty="0"/>
              <a:t> Europe Stock Exchange Group, který vlastní přes 90 % </a:t>
            </a:r>
          </a:p>
          <a:p>
            <a:pPr marL="0" indent="0">
              <a:buNone/>
            </a:pPr>
            <a:r>
              <a:rPr lang="cs-CZ" sz="1400" dirty="0"/>
              <a:t> 		- majiteli jsou v podstatě rakouské banky</a:t>
            </a:r>
          </a:p>
          <a:p>
            <a:endParaRPr lang="cs-CZ" sz="1400" dirty="0"/>
          </a:p>
          <a:p>
            <a:endParaRPr lang="cs-CZ" sz="1600" dirty="0"/>
          </a:p>
          <a:p>
            <a:endParaRPr lang="cs-CZ" sz="1400" dirty="0"/>
          </a:p>
          <a:p>
            <a:pPr algn="just">
              <a:buFont typeface="Wingdings" pitchFamily="2" charset="2"/>
              <a:buChar char="Ø"/>
            </a:pPr>
            <a:endParaRPr lang="cs-CZ" sz="1400" dirty="0"/>
          </a:p>
          <a:p>
            <a:pPr marL="514350" lvl="1" indent="0">
              <a:buNone/>
            </a:pPr>
            <a:r>
              <a:rPr lang="cs-CZ" sz="1400" dirty="0"/>
              <a:t>	</a:t>
            </a:r>
          </a:p>
          <a:p>
            <a:pPr marL="3657600" lvl="8" indent="0">
              <a:buNone/>
            </a:pPr>
            <a:endParaRPr lang="cs-CZ" sz="1400" dirty="0"/>
          </a:p>
        </p:txBody>
      </p:sp>
      <p:grpSp>
        <p:nvGrpSpPr>
          <p:cNvPr id="22" name="Group 68"/>
          <p:cNvGrpSpPr>
            <a:grpSpLocks/>
          </p:cNvGrpSpPr>
          <p:nvPr/>
        </p:nvGrpSpPr>
        <p:grpSpPr bwMode="auto">
          <a:xfrm>
            <a:off x="1006178" y="2816669"/>
            <a:ext cx="1440160" cy="936625"/>
            <a:chOff x="4377" y="73"/>
            <a:chExt cx="1270" cy="681"/>
          </a:xfrm>
        </p:grpSpPr>
        <p:sp>
          <p:nvSpPr>
            <p:cNvPr id="23" name="Rectangle 69"/>
            <p:cNvSpPr>
              <a:spLocks noChangeArrowheads="1"/>
            </p:cNvSpPr>
            <p:nvPr/>
          </p:nvSpPr>
          <p:spPr bwMode="auto">
            <a:xfrm>
              <a:off x="4377" y="73"/>
              <a:ext cx="1270" cy="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24" name="Picture 70" descr="Logo_PS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64"/>
              <a:ext cx="1179" cy="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3FA60-078C-4DF6-8975-1CEC1D060981}" type="slidenum">
              <a:rPr lang="cs-CZ"/>
              <a:pPr/>
              <a:t>5</a:t>
            </a:fld>
            <a:r>
              <a:rPr lang="cs-CZ" dirty="0"/>
              <a:t>|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71388"/>
            <a:ext cx="5399088" cy="525587"/>
          </a:xfrm>
        </p:spPr>
        <p:txBody>
          <a:bodyPr/>
          <a:lstStyle/>
          <a:p>
            <a:r>
              <a:rPr lang="cs-CZ" dirty="0"/>
              <a:t>Akcionáři a členové</a:t>
            </a:r>
          </a:p>
        </p:txBody>
      </p:sp>
      <p:grpSp>
        <p:nvGrpSpPr>
          <p:cNvPr id="18500" name="Group 68"/>
          <p:cNvGrpSpPr>
            <a:grpSpLocks/>
          </p:cNvGrpSpPr>
          <p:nvPr/>
        </p:nvGrpSpPr>
        <p:grpSpPr bwMode="auto">
          <a:xfrm>
            <a:off x="6948488" y="115888"/>
            <a:ext cx="2016125" cy="1081087"/>
            <a:chOff x="4377" y="73"/>
            <a:chExt cx="1270" cy="681"/>
          </a:xfrm>
        </p:grpSpPr>
        <p:sp>
          <p:nvSpPr>
            <p:cNvPr id="18501" name="Rectangle 69"/>
            <p:cNvSpPr>
              <a:spLocks noChangeArrowheads="1"/>
            </p:cNvSpPr>
            <p:nvPr/>
          </p:nvSpPr>
          <p:spPr bwMode="auto">
            <a:xfrm>
              <a:off x="4377" y="73"/>
              <a:ext cx="1270" cy="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8502" name="Picture 70" descr="Logo_PS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64"/>
              <a:ext cx="1179" cy="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3207569"/>
            <a:ext cx="34925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vienna-stock-excha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2" y="4720759"/>
            <a:ext cx="16557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udapest-stock-exchan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78" y="2917476"/>
            <a:ext cx="24479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ljubljana-stock-exchan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927134"/>
            <a:ext cx="20161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10"/>
          <p:cNvSpPr>
            <a:spLocks noChangeShapeType="1"/>
          </p:cNvSpPr>
          <p:nvPr/>
        </p:nvSpPr>
        <p:spPr bwMode="auto">
          <a:xfrm flipV="1">
            <a:off x="2123728" y="4566772"/>
            <a:ext cx="190693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1763688" y="3198347"/>
            <a:ext cx="2266975" cy="79216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 flipV="1">
            <a:off x="4030663" y="4927134"/>
            <a:ext cx="2305050" cy="358775"/>
          </a:xfrm>
          <a:prstGeom prst="line">
            <a:avLst/>
          </a:prstGeom>
          <a:noFill/>
          <a:ln w="28575">
            <a:solidFill>
              <a:schemeClr val="accent1">
                <a:lumMod val="9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>
            <a:off x="4749800" y="3637745"/>
            <a:ext cx="1478384" cy="1000464"/>
          </a:xfrm>
          <a:prstGeom prst="line">
            <a:avLst/>
          </a:prstGeom>
          <a:noFill/>
          <a:ln w="28575">
            <a:solidFill>
              <a:schemeClr val="accent1">
                <a:lumMod val="9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600512" y="4238692"/>
            <a:ext cx="2087376" cy="14290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612416" y="2561451"/>
            <a:ext cx="2087376" cy="14290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6228184" y="2708920"/>
            <a:ext cx="1691854" cy="1529772"/>
          </a:xfrm>
          <a:prstGeom prst="line">
            <a:avLst/>
          </a:prstGeom>
          <a:ln w="381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6380584" y="2708920"/>
            <a:ext cx="1431776" cy="1281588"/>
          </a:xfrm>
          <a:prstGeom prst="line">
            <a:avLst/>
          </a:prstGeom>
          <a:ln w="381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5965919" y="4408537"/>
            <a:ext cx="1691854" cy="1529772"/>
          </a:xfrm>
          <a:prstGeom prst="line">
            <a:avLst/>
          </a:prstGeom>
          <a:ln w="381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V="1">
            <a:off x="6232600" y="4566772"/>
            <a:ext cx="1431776" cy="1281588"/>
          </a:xfrm>
          <a:prstGeom prst="line">
            <a:avLst/>
          </a:prstGeom>
          <a:ln w="381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82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6</a:t>
            </a:fld>
            <a:r>
              <a:rPr lang="cs-CZ"/>
              <a:t>|</a:t>
            </a:r>
          </a:p>
        </p:txBody>
      </p:sp>
      <p:pic>
        <p:nvPicPr>
          <p:cNvPr id="5" name="Picture 5" descr="hist_displej_reu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628650"/>
            <a:ext cx="4535488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ist_park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3365500"/>
            <a:ext cx="435133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91243" y="5085184"/>
            <a:ext cx="3375794" cy="64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 hangingPunct="0">
              <a:lnSpc>
                <a:spcPct val="115000"/>
              </a:lnSpc>
              <a:spcBef>
                <a:spcPts val="563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rgbClr val="000000"/>
                </a:solidFill>
                <a:latin typeface="Arial" pitchFamily="34" charset="0"/>
                <a:ea typeface="Microsoft YaHei" pitchFamily="34" charset="-122"/>
                <a:cs typeface="Mangal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cs-CZ" altLang="cs-CZ" b="0" dirty="0">
                <a:cs typeface="Arial" pitchFamily="34" charset="0"/>
              </a:rPr>
              <a:t>Od roku 1996 je tzv. "parketem</a:t>
            </a:r>
            <a:r>
              <a:rPr lang="cs-CZ" altLang="cs-CZ" b="0" dirty="0">
                <a:ea typeface="MS PGothic" pitchFamily="34" charset="-128"/>
                <a:cs typeface="Arial" pitchFamily="34" charset="0"/>
              </a:rPr>
              <a:t> burzy</a:t>
            </a:r>
            <a:r>
              <a:rPr lang="cs-CZ" altLang="cs-CZ" b="0" dirty="0">
                <a:cs typeface="Arial" pitchFamily="34" charset="0"/>
              </a:rPr>
              <a:t>"</a:t>
            </a:r>
            <a:r>
              <a:rPr lang="cs-CZ" altLang="cs-CZ" b="0" dirty="0">
                <a:ea typeface="MS PGothic" pitchFamily="34" charset="-128"/>
              </a:rPr>
              <a:t> </a:t>
            </a:r>
            <a:r>
              <a:rPr lang="cs-CZ" altLang="cs-CZ" b="0" dirty="0">
                <a:cs typeface="Arial" pitchFamily="34" charset="0"/>
              </a:rPr>
              <a:t>pouze </a:t>
            </a:r>
            <a:r>
              <a:rPr lang="cs-CZ" altLang="cs-CZ" dirty="0">
                <a:cs typeface="Arial" pitchFamily="34" charset="0"/>
              </a:rPr>
              <a:t>centrální</a:t>
            </a:r>
            <a:r>
              <a:rPr lang="cs-CZ" altLang="cs-CZ" dirty="0">
                <a:ea typeface="MS PGothic" pitchFamily="34" charset="-128"/>
              </a:rPr>
              <a:t> server.</a:t>
            </a:r>
            <a:endParaRPr lang="cs-CZ" altLang="cs-CZ" b="0" dirty="0"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57655" y="1101128"/>
            <a:ext cx="1792188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/>
              <a:t>rok 1993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400" dirty="0"/>
              <a:t>(prostory Na Můstku)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652120" y="2933700"/>
            <a:ext cx="28803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/>
              <a:t>rok 1995 </a:t>
            </a:r>
            <a:r>
              <a:rPr lang="cs-CZ" altLang="cs-CZ" sz="1400" dirty="0"/>
              <a:t>(Burzovní palác -  Rybná)</a:t>
            </a:r>
          </a:p>
        </p:txBody>
      </p:sp>
    </p:spTree>
    <p:extLst>
      <p:ext uri="{BB962C8B-B14F-4D97-AF65-F5344CB8AC3E}">
        <p14:creationId xmlns:p14="http://schemas.microsoft.com/office/powerpoint/2010/main" val="60223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6C9B4-2C0E-4DEA-AC1F-127BBA8E603A}" type="slidenum">
              <a:rPr lang="de-DE"/>
              <a:pPr/>
              <a:t>7</a:t>
            </a:fld>
            <a:r>
              <a:rPr lang="de-DE"/>
              <a:t> | 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 bwMode="auto">
          <a:xfrm>
            <a:off x="899591" y="1556792"/>
            <a:ext cx="7288213" cy="45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4131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lvl1pPr>
            <a:lvl2pPr marL="742950" indent="-285750">
              <a:tabLst>
                <a:tab pos="34131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lvl2pPr>
            <a:lvl3pPr marL="1143000" indent="-228600">
              <a:tabLst>
                <a:tab pos="34131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lvl3pPr>
            <a:lvl4pPr marL="1074738" indent="-358775">
              <a:tabLst>
                <a:tab pos="34131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lvl4pPr>
            <a:lvl5pPr marL="2057400" indent="-228600">
              <a:tabLst>
                <a:tab pos="34131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lvl5pPr>
            <a:lvl6pPr marL="2514600" indent="-228600">
              <a:tabLst>
                <a:tab pos="34131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lvl6pPr>
            <a:lvl7pPr marL="2971800" indent="-228600">
              <a:tabLst>
                <a:tab pos="34131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lvl7pPr>
            <a:lvl8pPr marL="3429000" indent="-228600">
              <a:tabLst>
                <a:tab pos="34131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lvl8pPr>
            <a:lvl9pPr marL="3886200" indent="-228600">
              <a:tabLst>
                <a:tab pos="34131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lvl9pPr>
          </a:lstStyle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Char char=""/>
            </a:pPr>
            <a:r>
              <a:rPr lang="cs-CZ" sz="1600" b="1" dirty="0">
                <a:solidFill>
                  <a:srgbClr val="D10019"/>
                </a:solidFill>
              </a:rPr>
              <a:t>regulovaný trh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Clr>
                <a:srgbClr val="D10019"/>
              </a:buClr>
              <a:buSzPct val="150000"/>
              <a:buFont typeface="Wingdings" pitchFamily="2" charset="2"/>
              <a:buNone/>
            </a:pPr>
            <a:r>
              <a:rPr lang="cs-CZ" sz="1600" dirty="0"/>
              <a:t> 	</a:t>
            </a:r>
            <a:r>
              <a:rPr lang="cs-CZ" sz="1600" b="1" dirty="0">
                <a:solidFill>
                  <a:srgbClr val="D10019"/>
                </a:solidFill>
              </a:rPr>
              <a:t>Zákon</a:t>
            </a:r>
            <a:r>
              <a:rPr lang="cs-CZ" sz="1600" dirty="0"/>
              <a:t> č.256/2004 Sb. </a:t>
            </a:r>
            <a:r>
              <a:rPr lang="cs-CZ" sz="1600" b="1" dirty="0">
                <a:solidFill>
                  <a:srgbClr val="D10019"/>
                </a:solidFill>
              </a:rPr>
              <a:t>o podnikání na kapitálových trzích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25000"/>
              </a:spcBef>
              <a:buClr>
                <a:srgbClr val="CC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1600" dirty="0"/>
              <a:t>dozor vykonává </a:t>
            </a:r>
            <a:r>
              <a:rPr lang="cs-CZ" sz="1600" b="1" dirty="0">
                <a:solidFill>
                  <a:srgbClr val="D10019"/>
                </a:solidFill>
              </a:rPr>
              <a:t>ČNB</a:t>
            </a:r>
            <a:r>
              <a:rPr lang="cs-CZ" sz="1600" dirty="0"/>
              <a:t>, sekce dohledu nad kapitálovým trhem</a:t>
            </a:r>
          </a:p>
          <a:p>
            <a:pPr marL="285750" indent="-285750" eaLnBrk="1" hangingPunct="1">
              <a:lnSpc>
                <a:spcPct val="115000"/>
              </a:lnSpc>
              <a:spcBef>
                <a:spcPct val="25000"/>
              </a:spcBef>
              <a:buClr>
                <a:srgbClr val="CC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cs-CZ" sz="1600" dirty="0"/>
              <a:t>burza provozuje i neregulovaný trh - MTF</a:t>
            </a:r>
          </a:p>
          <a:p>
            <a:endParaRPr lang="cs-CZ" sz="1600" dirty="0"/>
          </a:p>
          <a:p>
            <a:pPr marL="342900" indent="-342900">
              <a:buClr>
                <a:srgbClr val="238936"/>
              </a:buClr>
              <a:buSzPct val="70000"/>
              <a:buFont typeface="Wingdings" panose="05000000000000000000" pitchFamily="2" charset="2"/>
              <a:buChar char="Ø"/>
            </a:pPr>
            <a:r>
              <a:rPr lang="cs-CZ" sz="1600" dirty="0"/>
              <a:t>  akcie  </a:t>
            </a:r>
          </a:p>
          <a:p>
            <a:pPr marL="342900" indent="-342900">
              <a:buClr>
                <a:srgbClr val="238936"/>
              </a:buClr>
              <a:buSzPct val="70000"/>
              <a:buFont typeface="Wingdings" panose="05000000000000000000" pitchFamily="2" charset="2"/>
              <a:buChar char="Ø"/>
            </a:pPr>
            <a:r>
              <a:rPr lang="cs-CZ" sz="1600" dirty="0"/>
              <a:t>  dluhopisy</a:t>
            </a:r>
          </a:p>
          <a:p>
            <a:pPr marL="342900" indent="-342900">
              <a:buClr>
                <a:srgbClr val="238936"/>
              </a:buClr>
              <a:buSzPct val="70000"/>
              <a:buFont typeface="Wingdings" panose="05000000000000000000" pitchFamily="2" charset="2"/>
              <a:buChar char="Ø"/>
            </a:pPr>
            <a:r>
              <a:rPr lang="cs-CZ" sz="1600" dirty="0"/>
              <a:t>  investiční certifikáty a </a:t>
            </a:r>
            <a:r>
              <a:rPr lang="cs-CZ" sz="1600" dirty="0" err="1"/>
              <a:t>warranty</a:t>
            </a:r>
            <a:r>
              <a:rPr lang="cs-CZ" sz="1600" dirty="0"/>
              <a:t> </a:t>
            </a:r>
          </a:p>
          <a:p>
            <a:pPr marL="342900" indent="-342900">
              <a:buClr>
                <a:srgbClr val="238936"/>
              </a:buClr>
              <a:buSzPct val="70000"/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cs-CZ" sz="1600" dirty="0"/>
              <a:t>podílové listy fondů, akcie fondů </a:t>
            </a:r>
            <a:r>
              <a:rPr lang="cs-CZ" sz="1400" dirty="0"/>
              <a:t>(</a:t>
            </a:r>
            <a:r>
              <a:rPr lang="cs-CZ" sz="1400" dirty="0" err="1"/>
              <a:t>invest</a:t>
            </a:r>
            <a:r>
              <a:rPr lang="cs-CZ" sz="1400" dirty="0"/>
              <a:t>. společností)</a:t>
            </a:r>
          </a:p>
          <a:p>
            <a:pPr marL="342900" indent="-342900">
              <a:buClr>
                <a:srgbClr val="238936"/>
              </a:buClr>
              <a:buSzPct val="70000"/>
              <a:buFont typeface="Wingdings" panose="05000000000000000000" pitchFamily="2" charset="2"/>
              <a:buChar char="Ø"/>
            </a:pPr>
            <a:r>
              <a:rPr lang="cs-CZ" sz="1400" dirty="0"/>
              <a:t>   ETF </a:t>
            </a:r>
            <a:r>
              <a:rPr lang="cs-CZ" sz="1050" dirty="0"/>
              <a:t>(od 2018)</a:t>
            </a:r>
          </a:p>
          <a:p>
            <a:pPr>
              <a:buClr>
                <a:schemeClr val="accent3">
                  <a:lumMod val="65000"/>
                </a:schemeClr>
              </a:buClr>
              <a:buSzPct val="70000"/>
              <a:buFont typeface="Wingdings" pitchFamily="2" charset="2"/>
              <a:buChar char="Ø"/>
            </a:pPr>
            <a:endParaRPr lang="cs-CZ" sz="1600" dirty="0"/>
          </a:p>
          <a:p>
            <a:pPr>
              <a:buClr>
                <a:srgbClr val="D10019"/>
              </a:buClr>
              <a:buFont typeface="Wingdings" pitchFamily="2" charset="2"/>
              <a:buChar char="§"/>
            </a:pPr>
            <a:r>
              <a:rPr lang="cs-CZ" sz="1600" dirty="0"/>
              <a:t>  obchodování </a:t>
            </a:r>
            <a:r>
              <a:rPr lang="cs-CZ" sz="1600" b="1" dirty="0"/>
              <a:t>na vlastní účet </a:t>
            </a:r>
            <a:r>
              <a:rPr lang="cs-CZ" sz="1600" dirty="0"/>
              <a:t>nebo </a:t>
            </a:r>
            <a:r>
              <a:rPr lang="cs-CZ" sz="1600" b="1" dirty="0"/>
              <a:t>na účty zákazníků</a:t>
            </a:r>
          </a:p>
          <a:p>
            <a:pPr>
              <a:buClr>
                <a:srgbClr val="D10019"/>
              </a:buClr>
              <a:buFont typeface="Wingdings" pitchFamily="2" charset="2"/>
              <a:buChar char="§"/>
            </a:pPr>
            <a:endParaRPr lang="cs-CZ" sz="1600" dirty="0"/>
          </a:p>
          <a:p>
            <a:pPr>
              <a:buClr>
                <a:srgbClr val="D10019"/>
              </a:buClr>
              <a:buFont typeface="Wingdings" pitchFamily="2" charset="2"/>
              <a:buChar char="§"/>
            </a:pPr>
            <a:r>
              <a:rPr lang="cs-CZ" sz="1600" dirty="0"/>
              <a:t>  měna obchodování je </a:t>
            </a:r>
            <a:r>
              <a:rPr lang="cs-CZ" sz="1600" b="1" dirty="0">
                <a:solidFill>
                  <a:srgbClr val="D10019"/>
                </a:solidFill>
              </a:rPr>
              <a:t>Kč</a:t>
            </a:r>
            <a:r>
              <a:rPr lang="cs-CZ" sz="1600" dirty="0"/>
              <a:t> nebo </a:t>
            </a:r>
            <a:r>
              <a:rPr lang="cs-CZ" sz="1600" b="1" dirty="0">
                <a:solidFill>
                  <a:srgbClr val="D10019"/>
                </a:solidFill>
              </a:rPr>
              <a:t>%</a:t>
            </a:r>
          </a:p>
          <a:p>
            <a:pPr>
              <a:buFont typeface="Wingdings" pitchFamily="2" charset="2"/>
              <a:buChar char="§"/>
            </a:pPr>
            <a:endParaRPr lang="cs-CZ" sz="1600" b="1" dirty="0"/>
          </a:p>
          <a:p>
            <a:pPr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cs-CZ" altLang="cs-CZ" sz="1600" dirty="0"/>
              <a:t>  všechny obchody uzavřené v obchodním systému burzy jsou </a:t>
            </a:r>
            <a:r>
              <a:rPr lang="cs-CZ" altLang="cs-CZ" sz="1600" b="1" dirty="0">
                <a:solidFill>
                  <a:srgbClr val="C00000"/>
                </a:solidFill>
              </a:rPr>
              <a:t>anonymní</a:t>
            </a:r>
            <a:r>
              <a:rPr lang="cs-CZ" altLang="cs-CZ" sz="1600" dirty="0"/>
              <a:t>,</a:t>
            </a:r>
            <a:r>
              <a:rPr lang="cs-CZ" altLang="cs-CZ" sz="1600" b="1" dirty="0">
                <a:solidFill>
                  <a:srgbClr val="C00000"/>
                </a:solidFill>
              </a:rPr>
              <a:t> </a:t>
            </a:r>
            <a:r>
              <a:rPr lang="cs-CZ" altLang="cs-CZ" sz="1600" dirty="0"/>
              <a:t>identifikaci vidí pouze burza dohled</a:t>
            </a:r>
            <a:endParaRPr lang="cs-CZ" sz="14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835150" y="818993"/>
            <a:ext cx="3671888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/>
            <a:r>
              <a:rPr lang="cs-CZ" b="1" dirty="0"/>
              <a:t>  Základní údaje o burze</a:t>
            </a:r>
          </a:p>
        </p:txBody>
      </p:sp>
    </p:spTree>
    <p:extLst>
      <p:ext uri="{BB962C8B-B14F-4D97-AF65-F5344CB8AC3E}">
        <p14:creationId xmlns:p14="http://schemas.microsoft.com/office/powerpoint/2010/main" val="1143900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981D2EB-B0EB-472B-8BE0-CDBE4AC71C71}" type="slidenum">
              <a:rPr lang="cs-CZ" smtClean="0"/>
              <a:pPr eaLnBrk="1" hangingPunct="1"/>
              <a:t>8</a:t>
            </a:fld>
            <a:r>
              <a:rPr lang="cs-CZ"/>
              <a:t>|</a:t>
            </a:r>
          </a:p>
        </p:txBody>
      </p:sp>
      <p:pic>
        <p:nvPicPr>
          <p:cNvPr id="13315" name="Picture 5" descr="logo_c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1555750"/>
            <a:ext cx="1219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logo-bc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492375"/>
            <a:ext cx="2095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logo_c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24400"/>
            <a:ext cx="1219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690843" y="1756549"/>
            <a:ext cx="1368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tx2"/>
                </a:solidFill>
                <a:latin typeface="Cambria" pitchFamily="18" charset="0"/>
                <a:ea typeface="MS PGothic" pitchFamily="34" charset="-128"/>
              </a:rPr>
              <a:t>REGUL</a:t>
            </a:r>
            <a:r>
              <a:rPr lang="cs-CZ" sz="1200" b="1" dirty="0">
                <a:solidFill>
                  <a:schemeClr val="tx2"/>
                </a:solidFill>
                <a:latin typeface="Cambria" pitchFamily="18" charset="0"/>
                <a:ea typeface="MS PGothic" pitchFamily="34" charset="-128"/>
              </a:rPr>
              <a:t>Á</a:t>
            </a:r>
            <a:r>
              <a:rPr lang="en-US" sz="1200" b="1" dirty="0">
                <a:solidFill>
                  <a:schemeClr val="tx2"/>
                </a:solidFill>
                <a:latin typeface="Cambria" pitchFamily="18" charset="0"/>
                <a:ea typeface="MS PGothic" pitchFamily="34" charset="-128"/>
              </a:rPr>
              <a:t>TOR</a:t>
            </a: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654331" y="2655980"/>
            <a:ext cx="1404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200" b="1" dirty="0">
                <a:solidFill>
                  <a:schemeClr val="tx2"/>
                </a:solidFill>
                <a:latin typeface="Cambria" pitchFamily="18" charset="0"/>
                <a:ea typeface="MS PGothic" pitchFamily="34" charset="-128"/>
              </a:rPr>
              <a:t>OBCHODOVÁNÍ</a:t>
            </a:r>
            <a:endParaRPr lang="en-US" sz="1200" b="1" dirty="0">
              <a:solidFill>
                <a:schemeClr val="tx2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650846" y="3573463"/>
            <a:ext cx="14049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200" b="1" dirty="0">
                <a:solidFill>
                  <a:schemeClr val="tx2"/>
                </a:solidFill>
                <a:latin typeface="Cambria" pitchFamily="18" charset="0"/>
                <a:ea typeface="MS PGothic" pitchFamily="34" charset="-128"/>
              </a:rPr>
              <a:t>VYPOŘÁDÁNÍ</a:t>
            </a:r>
            <a:endParaRPr lang="en-US" sz="1200" b="1" dirty="0">
              <a:solidFill>
                <a:schemeClr val="tx2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700576" y="5091112"/>
            <a:ext cx="1333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200" b="1" dirty="0">
                <a:solidFill>
                  <a:schemeClr val="tx2"/>
                </a:solidFill>
                <a:latin typeface="Cambria" pitchFamily="18" charset="0"/>
                <a:ea typeface="MS PGothic" pitchFamily="34" charset="-128"/>
              </a:rPr>
              <a:t>ZÚČTOVÁNÍ</a:t>
            </a:r>
            <a:endParaRPr lang="en-US" sz="1200" b="1" dirty="0">
              <a:solidFill>
                <a:schemeClr val="tx2"/>
              </a:solidFill>
              <a:latin typeface="Cambria" pitchFamily="18" charset="0"/>
              <a:ea typeface="MS PGothic" pitchFamily="34" charset="-128"/>
            </a:endParaRPr>
          </a:p>
        </p:txBody>
      </p:sp>
      <p:sp>
        <p:nvSpPr>
          <p:cNvPr id="13322" name="Line 15"/>
          <p:cNvSpPr>
            <a:spLocks noChangeShapeType="1"/>
          </p:cNvSpPr>
          <p:nvPr/>
        </p:nvSpPr>
        <p:spPr bwMode="auto">
          <a:xfrm>
            <a:off x="3943350" y="2924175"/>
            <a:ext cx="41275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3" name="Line 16"/>
          <p:cNvSpPr>
            <a:spLocks noChangeShapeType="1"/>
          </p:cNvSpPr>
          <p:nvPr/>
        </p:nvSpPr>
        <p:spPr bwMode="auto">
          <a:xfrm>
            <a:off x="4787900" y="4149725"/>
            <a:ext cx="720725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4" name="Line 18"/>
          <p:cNvSpPr>
            <a:spLocks noChangeShapeType="1"/>
          </p:cNvSpPr>
          <p:nvPr/>
        </p:nvSpPr>
        <p:spPr bwMode="auto">
          <a:xfrm flipH="1">
            <a:off x="3419475" y="4149725"/>
            <a:ext cx="647700" cy="79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5" name="Text Box 21"/>
          <p:cNvSpPr txBox="1">
            <a:spLocks noChangeArrowheads="1"/>
          </p:cNvSpPr>
          <p:nvPr/>
        </p:nvSpPr>
        <p:spPr bwMode="auto">
          <a:xfrm>
            <a:off x="2987675" y="4437063"/>
            <a:ext cx="576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800" dirty="0">
                <a:ea typeface="MS PGothic" pitchFamily="34" charset="-128"/>
              </a:rPr>
              <a:t>Clearing v </a:t>
            </a:r>
            <a:r>
              <a:rPr lang="en-US" sz="800" dirty="0">
                <a:ea typeface="MS PGothic" pitchFamily="34" charset="-128"/>
              </a:rPr>
              <a:t>EUR</a:t>
            </a:r>
          </a:p>
        </p:txBody>
      </p:sp>
      <p:sp>
        <p:nvSpPr>
          <p:cNvPr id="13326" name="Text Box 22"/>
          <p:cNvSpPr txBox="1">
            <a:spLocks noChangeArrowheads="1"/>
          </p:cNvSpPr>
          <p:nvPr/>
        </p:nvSpPr>
        <p:spPr bwMode="auto">
          <a:xfrm>
            <a:off x="4572000" y="4508500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800" dirty="0">
                <a:ea typeface="MS PGothic" pitchFamily="34" charset="-128"/>
              </a:rPr>
              <a:t>Clearing  v </a:t>
            </a:r>
            <a:r>
              <a:rPr lang="en-US" sz="800" dirty="0">
                <a:ea typeface="MS PGothic" pitchFamily="34" charset="-128"/>
              </a:rPr>
              <a:t>CZK</a:t>
            </a:r>
          </a:p>
        </p:txBody>
      </p:sp>
      <p:pic>
        <p:nvPicPr>
          <p:cNvPr id="13327" name="Picture 25" descr="logo_unicreditb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13325"/>
            <a:ext cx="14779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6" descr="logo_cdcp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429000"/>
            <a:ext cx="2286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Line 30"/>
          <p:cNvSpPr>
            <a:spLocks noChangeShapeType="1"/>
          </p:cNvSpPr>
          <p:nvPr/>
        </p:nvSpPr>
        <p:spPr bwMode="auto">
          <a:xfrm>
            <a:off x="2339752" y="1685876"/>
            <a:ext cx="0" cy="4110136"/>
          </a:xfrm>
          <a:prstGeom prst="line">
            <a:avLst/>
          </a:prstGeom>
          <a:noFill/>
          <a:ln w="25400">
            <a:solidFill>
              <a:srgbClr val="D10019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1" name="Text Box 31"/>
          <p:cNvSpPr txBox="1">
            <a:spLocks noChangeArrowheads="1"/>
          </p:cNvSpPr>
          <p:nvPr/>
        </p:nvSpPr>
        <p:spPr bwMode="auto">
          <a:xfrm>
            <a:off x="3276600" y="3573463"/>
            <a:ext cx="1008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400" b="1"/>
              <a:t>CDCP</a:t>
            </a:r>
          </a:p>
        </p:txBody>
      </p:sp>
      <p:sp>
        <p:nvSpPr>
          <p:cNvPr id="13332" name="Text Box 32"/>
          <p:cNvSpPr txBox="1">
            <a:spLocks noChangeArrowheads="1"/>
          </p:cNvSpPr>
          <p:nvPr/>
        </p:nvSpPr>
        <p:spPr bwMode="auto">
          <a:xfrm>
            <a:off x="2484438" y="2636838"/>
            <a:ext cx="1008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400" b="1"/>
              <a:t>PSE</a:t>
            </a:r>
          </a:p>
        </p:txBody>
      </p:sp>
      <p:sp>
        <p:nvSpPr>
          <p:cNvPr id="13333" name="Line 33"/>
          <p:cNvSpPr>
            <a:spLocks noChangeShapeType="1"/>
          </p:cNvSpPr>
          <p:nvPr/>
        </p:nvSpPr>
        <p:spPr bwMode="auto">
          <a:xfrm flipH="1">
            <a:off x="4932363" y="2852738"/>
            <a:ext cx="129540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4" name="Text Box 34"/>
          <p:cNvSpPr txBox="1">
            <a:spLocks noChangeArrowheads="1"/>
          </p:cNvSpPr>
          <p:nvPr/>
        </p:nvSpPr>
        <p:spPr bwMode="auto">
          <a:xfrm>
            <a:off x="5940152" y="2547938"/>
            <a:ext cx="150310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400" b="1" dirty="0"/>
              <a:t>OTC trh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656556" y="818992"/>
            <a:ext cx="3671888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/>
            <a:r>
              <a:rPr lang="cs-CZ" b="1" dirty="0"/>
              <a:t>  </a:t>
            </a:r>
            <a:r>
              <a:rPr lang="cs-CZ" b="1" dirty="0" err="1"/>
              <a:t>Schema</a:t>
            </a:r>
            <a:r>
              <a:rPr lang="cs-CZ" b="1" dirty="0"/>
              <a:t> trhu</a:t>
            </a:r>
          </a:p>
        </p:txBody>
      </p:sp>
    </p:spTree>
    <p:extLst>
      <p:ext uri="{BB962C8B-B14F-4D97-AF65-F5344CB8AC3E}">
        <p14:creationId xmlns:p14="http://schemas.microsoft.com/office/powerpoint/2010/main" val="219127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769F9D-9FBE-490B-AF95-523CCF0C252E}" type="slidenum">
              <a:rPr lang="cs-CZ" smtClean="0"/>
              <a:pPr/>
              <a:t>9</a:t>
            </a:fld>
            <a:r>
              <a:rPr lang="cs-CZ"/>
              <a:t>|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35150" y="619464"/>
            <a:ext cx="3671888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 hangingPunct="1"/>
            <a:r>
              <a:rPr lang="cs-CZ" b="1" dirty="0"/>
              <a:t>  Burzovní trhy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3447"/>
            <a:ext cx="877179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04248" y="213285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/>
              <a:t>Neregulovaný trh </a:t>
            </a:r>
          </a:p>
          <a:p>
            <a:pPr algn="ctr"/>
            <a:r>
              <a:rPr lang="cs-CZ" sz="1000" b="1" dirty="0"/>
              <a:t>(MTF)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236296" y="3861047"/>
            <a:ext cx="424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32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236296" y="432122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259632" y="4321224"/>
            <a:ext cx="517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5</a:t>
            </a:r>
            <a:r>
              <a:rPr lang="cs-CZ" sz="1100" b="1" dirty="0">
                <a:solidFill>
                  <a:srgbClr val="00B050"/>
                </a:solidFill>
              </a:rPr>
              <a:t>+1</a:t>
            </a:r>
            <a:endParaRPr lang="cs-CZ" sz="1400" b="1" dirty="0">
              <a:solidFill>
                <a:srgbClr val="00B0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259632" y="387350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11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724128" y="479715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34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699792" y="566124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771800" y="4797151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54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768747" y="515719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32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771800" y="4321223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36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243932" y="478384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77</a:t>
            </a:r>
          </a:p>
        </p:txBody>
      </p:sp>
      <p:cxnSp>
        <p:nvCxnSpPr>
          <p:cNvPr id="18" name="Přímá spojnice 17"/>
          <p:cNvCxnSpPr/>
          <p:nvPr/>
        </p:nvCxnSpPr>
        <p:spPr>
          <a:xfrm>
            <a:off x="3203848" y="3212976"/>
            <a:ext cx="936104" cy="15711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3491880" y="3186721"/>
            <a:ext cx="792088" cy="18919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álný popisek 21"/>
          <p:cNvSpPr/>
          <p:nvPr/>
        </p:nvSpPr>
        <p:spPr>
          <a:xfrm rot="9721541">
            <a:off x="3423204" y="4938994"/>
            <a:ext cx="1047877" cy="27935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3671094" y="4952265"/>
            <a:ext cx="612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CCP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="" xmlns:a16="http://schemas.microsoft.com/office/drawing/2014/main" id="{CF031CEF-F67D-4FE9-BD82-C81E9833D8A6}"/>
              </a:ext>
            </a:extLst>
          </p:cNvPr>
          <p:cNvSpPr/>
          <p:nvPr/>
        </p:nvSpPr>
        <p:spPr>
          <a:xfrm>
            <a:off x="4788024" y="3861048"/>
            <a:ext cx="1021298" cy="441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="" xmlns:a16="http://schemas.microsoft.com/office/drawing/2014/main" id="{83B12FF3-EA7D-43CF-B63E-9A6089E02CF5}"/>
              </a:ext>
            </a:extLst>
          </p:cNvPr>
          <p:cNvSpPr txBox="1"/>
          <p:nvPr/>
        </p:nvSpPr>
        <p:spPr>
          <a:xfrm>
            <a:off x="6364564" y="5157192"/>
            <a:ext cx="871732" cy="215444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sz="800" b="1" dirty="0"/>
              <a:t>ETF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="" xmlns:a16="http://schemas.microsoft.com/office/drawing/2014/main" id="{62063D3D-B8AD-453F-8DE6-6F41177922C8}"/>
              </a:ext>
            </a:extLst>
          </p:cNvPr>
          <p:cNvSpPr txBox="1"/>
          <p:nvPr/>
        </p:nvSpPr>
        <p:spPr>
          <a:xfrm>
            <a:off x="7161115" y="5126413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="" xmlns:a16="http://schemas.microsoft.com/office/drawing/2014/main" id="{8C0996D8-5BBA-4987-8CC0-22699D66BCC9}"/>
              </a:ext>
            </a:extLst>
          </p:cNvPr>
          <p:cNvSpPr txBox="1"/>
          <p:nvPr/>
        </p:nvSpPr>
        <p:spPr>
          <a:xfrm>
            <a:off x="8676456" y="386104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0" name="Obdélník: se zakulacenými rohy 29">
            <a:extLst>
              <a:ext uri="{FF2B5EF4-FFF2-40B4-BE49-F238E27FC236}">
                <a16:creationId xmlns="" xmlns:a16="http://schemas.microsoft.com/office/drawing/2014/main" id="{4C26953D-AACF-41BA-BDF6-64AB602A4C94}"/>
              </a:ext>
            </a:extLst>
          </p:cNvPr>
          <p:cNvSpPr/>
          <p:nvPr/>
        </p:nvSpPr>
        <p:spPr>
          <a:xfrm>
            <a:off x="7596336" y="3429000"/>
            <a:ext cx="720080" cy="216024"/>
          </a:xfrm>
          <a:prstGeom prst="roundRect">
            <a:avLst/>
          </a:prstGeom>
          <a:solidFill>
            <a:srgbClr val="FF0000">
              <a:alpha val="32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Přímá spojnice 28">
            <a:extLst>
              <a:ext uri="{FF2B5EF4-FFF2-40B4-BE49-F238E27FC236}">
                <a16:creationId xmlns="" xmlns:a16="http://schemas.microsoft.com/office/drawing/2014/main" id="{99E49EB5-64D2-4953-B721-6DB94083043D}"/>
              </a:ext>
            </a:extLst>
          </p:cNvPr>
          <p:cNvCxnSpPr>
            <a:cxnSpLocks/>
          </p:cNvCxnSpPr>
          <p:nvPr/>
        </p:nvCxnSpPr>
        <p:spPr>
          <a:xfrm>
            <a:off x="4914481" y="3773012"/>
            <a:ext cx="959213" cy="4647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="" xmlns:a16="http://schemas.microsoft.com/office/drawing/2014/main" id="{CA6EB284-E5B1-4BE3-94FB-2A0D9166E913}"/>
              </a:ext>
            </a:extLst>
          </p:cNvPr>
          <p:cNvCxnSpPr>
            <a:cxnSpLocks/>
          </p:cNvCxnSpPr>
          <p:nvPr/>
        </p:nvCxnSpPr>
        <p:spPr>
          <a:xfrm flipV="1">
            <a:off x="4901296" y="3861047"/>
            <a:ext cx="848990" cy="4244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="" xmlns:a16="http://schemas.microsoft.com/office/drawing/2014/main" id="{0D916B17-E13F-4BA4-B584-7E3F62E72C6D}"/>
              </a:ext>
            </a:extLst>
          </p:cNvPr>
          <p:cNvCxnSpPr/>
          <p:nvPr/>
        </p:nvCxnSpPr>
        <p:spPr>
          <a:xfrm>
            <a:off x="6180493" y="4951039"/>
            <a:ext cx="0" cy="360041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="" xmlns:a16="http://schemas.microsoft.com/office/drawing/2014/main" id="{A2808AD7-B5F8-4C5E-A25E-C09FF3A25BC0}"/>
              </a:ext>
            </a:extLst>
          </p:cNvPr>
          <p:cNvCxnSpPr>
            <a:cxnSpLocks/>
          </p:cNvCxnSpPr>
          <p:nvPr/>
        </p:nvCxnSpPr>
        <p:spPr>
          <a:xfrm>
            <a:off x="6180493" y="5281671"/>
            <a:ext cx="184071" cy="2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96302"/>
      </p:ext>
    </p:extLst>
  </p:cSld>
  <p:clrMapOvr>
    <a:masterClrMapping/>
  </p:clrMapOvr>
</p:sld>
</file>

<file path=ppt/theme/theme1.xml><?xml version="1.0" encoding="utf-8"?>
<a:theme xmlns:a="http://schemas.openxmlformats.org/drawingml/2006/main" name="PSE_CEESEG-prezentace_sablona">
  <a:themeElements>
    <a:clrScheme name="PX_sablo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X_sablon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X_sablo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X_sablo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X_sablo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X_sablo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X_sablo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X_sablo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PSE_CEESEG-prezentace_sablona</Template>
  <TotalTime>24269</TotalTime>
  <Words>1469</Words>
  <Application>Microsoft Office PowerPoint</Application>
  <PresentationFormat>Předvádění na obrazovce (4:3)</PresentationFormat>
  <Paragraphs>592</Paragraphs>
  <Slides>43</Slides>
  <Notes>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PSE_CEESEG-prezentace_sablona</vt:lpstr>
      <vt:lpstr>Obchodování na BCPP, a.s.</vt:lpstr>
      <vt:lpstr>Prezentace aplikace PowerPoint</vt:lpstr>
      <vt:lpstr>Prezentace aplikace PowerPoint</vt:lpstr>
      <vt:lpstr>Prezentace aplikace PowerPoint</vt:lpstr>
      <vt:lpstr>Akcionáři a členové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Harmonogram burzovního dne</vt:lpstr>
      <vt:lpstr>Náležitosti objednávky</vt:lpstr>
      <vt:lpstr>Typy objednávek</vt:lpstr>
      <vt:lpstr>Prezentace aplikace PowerPoint</vt:lpstr>
      <vt:lpstr>Způsoby obchodování</vt:lpstr>
      <vt:lpstr>Prezentace aplikace PowerPoint</vt:lpstr>
      <vt:lpstr>Prezentace aplikace PowerPoint</vt:lpstr>
      <vt:lpstr>Prezentace aplikace PowerPoint</vt:lpstr>
      <vt:lpstr>Schema obchodního dne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Horova Jana</dc:creator>
  <cp:lastModifiedBy>Michaela Spackova</cp:lastModifiedBy>
  <cp:revision>248</cp:revision>
  <cp:lastPrinted>2019-04-02T07:36:09Z</cp:lastPrinted>
  <dcterms:created xsi:type="dcterms:W3CDTF">2013-03-21T12:59:58Z</dcterms:created>
  <dcterms:modified xsi:type="dcterms:W3CDTF">2019-04-11T12:15:31Z</dcterms:modified>
</cp:coreProperties>
</file>