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67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28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30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63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08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47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96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6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39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84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770B9-C689-4C21-8E51-689173B451FF}" type="datetimeFigureOut">
              <a:rPr lang="cs-CZ" smtClean="0"/>
              <a:t>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F0938-2CB0-4528-80AB-73E845610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55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Účetnictví příspěvkových organizací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Vyhláška č.410/2009</a:t>
            </a:r>
          </a:p>
          <a:p>
            <a:r>
              <a:rPr lang="cs-CZ" dirty="0" smtClean="0"/>
              <a:t>Česká republika není samostatnou účetní jednotkou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531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Fondy  a rozdělení VH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401 Jmění ÚJ: tvorba zdrojů</a:t>
            </a:r>
          </a:p>
          <a:p>
            <a:r>
              <a:rPr lang="cs-CZ" dirty="0" smtClean="0"/>
              <a:t>Dal: </a:t>
            </a:r>
            <a:r>
              <a:rPr lang="cs-CZ" dirty="0" err="1" smtClean="0"/>
              <a:t>bezúpl.převzatém</a:t>
            </a:r>
            <a:r>
              <a:rPr lang="cs-CZ" dirty="0" smtClean="0"/>
              <a:t> nebo darovaném </a:t>
            </a:r>
            <a:r>
              <a:rPr lang="cs-CZ" dirty="0" err="1" smtClean="0"/>
              <a:t>maj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Předměty převzaté ze zásob</a:t>
            </a:r>
          </a:p>
          <a:p>
            <a:pPr lvl="2"/>
            <a:r>
              <a:rPr lang="cs-CZ" dirty="0" smtClean="0"/>
              <a:t>Tvorba zdrojů </a:t>
            </a:r>
            <a:r>
              <a:rPr lang="cs-CZ" dirty="0" err="1" smtClean="0"/>
              <a:t>dlouh.úvěrů</a:t>
            </a:r>
            <a:endParaRPr lang="cs-CZ" dirty="0" smtClean="0"/>
          </a:p>
          <a:p>
            <a:pPr lvl="2"/>
            <a:r>
              <a:rPr lang="cs-CZ" dirty="0" smtClean="0"/>
              <a:t>Převod z účtu 416</a:t>
            </a:r>
          </a:p>
          <a:p>
            <a:pPr lvl="2"/>
            <a:r>
              <a:rPr lang="cs-CZ" dirty="0" smtClean="0"/>
              <a:t>MD:</a:t>
            </a:r>
          </a:p>
          <a:p>
            <a:pPr lvl="2"/>
            <a:r>
              <a:rPr lang="cs-CZ" dirty="0" err="1" smtClean="0"/>
              <a:t>Zůstatk.cena</a:t>
            </a:r>
            <a:r>
              <a:rPr lang="cs-CZ" dirty="0" smtClean="0"/>
              <a:t> </a:t>
            </a:r>
            <a:r>
              <a:rPr lang="cs-CZ" dirty="0" err="1" smtClean="0"/>
              <a:t>vyřaz.majetku</a:t>
            </a:r>
            <a:r>
              <a:rPr lang="cs-CZ" dirty="0" smtClean="0"/>
              <a:t>, manka, škody, předaný darovaný majetek</a:t>
            </a:r>
            <a:endParaRPr lang="cs-CZ" dirty="0"/>
          </a:p>
          <a:p>
            <a:pPr marL="91440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24377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hospodaření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Rozhoduje zřizovatel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751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Příděl do fondu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FKSP: 1% z mezd		527/412</a:t>
            </a:r>
          </a:p>
          <a:p>
            <a:r>
              <a:rPr lang="cs-CZ" dirty="0" smtClean="0"/>
              <a:t>Převod na bank. účet 	243/241</a:t>
            </a:r>
          </a:p>
          <a:p>
            <a:r>
              <a:rPr lang="cs-CZ" dirty="0" smtClean="0"/>
              <a:t>Nákup rekreace		412/243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301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11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Postavení a funkce PO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Působí:</a:t>
            </a:r>
            <a:br>
              <a:rPr lang="cs-CZ" dirty="0" smtClean="0"/>
            </a:br>
            <a:r>
              <a:rPr lang="cs-CZ" dirty="0" smtClean="0"/>
              <a:t>ve veřejném sektoru“ školství, zdravotnictvím, </a:t>
            </a:r>
            <a:r>
              <a:rPr lang="cs-CZ" dirty="0" err="1" smtClean="0"/>
              <a:t>soc.službách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Zřizovatelé:</a:t>
            </a:r>
            <a:br>
              <a:rPr lang="cs-CZ" dirty="0" smtClean="0"/>
            </a:br>
            <a:r>
              <a:rPr lang="cs-CZ" dirty="0" smtClean="0"/>
              <a:t>organizační složky státu</a:t>
            </a:r>
            <a:br>
              <a:rPr lang="cs-CZ" dirty="0" smtClean="0"/>
            </a:br>
            <a:r>
              <a:rPr lang="cs-CZ" dirty="0" smtClean="0"/>
              <a:t>územní samosprávné celky</a:t>
            </a:r>
            <a:br>
              <a:rPr lang="cs-CZ" dirty="0" smtClean="0"/>
            </a:br>
            <a:r>
              <a:rPr lang="cs-CZ" dirty="0" smtClean="0"/>
              <a:t>Účetní jednotky s právní subjektivitou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47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Získané prostředky: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z hlavní činnosti</a:t>
            </a:r>
            <a:br>
              <a:rPr lang="cs-CZ" dirty="0" smtClean="0"/>
            </a:br>
            <a:r>
              <a:rPr lang="cs-CZ" dirty="0" smtClean="0"/>
              <a:t>- ze státního rozpočtu</a:t>
            </a:r>
            <a:br>
              <a:rPr lang="cs-CZ" dirty="0" smtClean="0"/>
            </a:br>
            <a:r>
              <a:rPr lang="cs-CZ" dirty="0" smtClean="0"/>
              <a:t>- z vlastních fondů</a:t>
            </a:r>
            <a:br>
              <a:rPr lang="cs-CZ" dirty="0" smtClean="0"/>
            </a:br>
            <a:r>
              <a:rPr lang="cs-CZ" dirty="0" smtClean="0"/>
              <a:t>- dary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- Z jiné nebo doplňkové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46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Fondy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Fond odměn</a:t>
            </a:r>
          </a:p>
          <a:p>
            <a:r>
              <a:rPr lang="cs-CZ" dirty="0" smtClean="0"/>
              <a:t>Fond FKSP</a:t>
            </a:r>
          </a:p>
          <a:p>
            <a:r>
              <a:rPr lang="cs-CZ" dirty="0" smtClean="0"/>
              <a:t>Reservní fond </a:t>
            </a:r>
          </a:p>
          <a:p>
            <a:r>
              <a:rPr lang="cs-CZ" dirty="0" smtClean="0"/>
              <a:t>Fond reprodukce majetku, investiční fond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212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DNM</a:t>
            </a:r>
          </a:p>
          <a:p>
            <a:r>
              <a:rPr lang="cs-CZ" dirty="0" smtClean="0"/>
              <a:t>DHM</a:t>
            </a:r>
          </a:p>
          <a:p>
            <a:r>
              <a:rPr lang="cs-CZ" dirty="0" smtClean="0"/>
              <a:t>DFM</a:t>
            </a:r>
          </a:p>
          <a:p>
            <a:r>
              <a:rPr lang="cs-CZ" dirty="0" smtClean="0"/>
              <a:t>Financování z fondu reprodukce majetku</a:t>
            </a:r>
          </a:p>
          <a:p>
            <a:r>
              <a:rPr lang="cs-CZ" dirty="0" smtClean="0"/>
              <a:t>DFM financování jen u organizačních složek státu</a:t>
            </a:r>
          </a:p>
          <a:p>
            <a:r>
              <a:rPr lang="cs-CZ" dirty="0" smtClean="0"/>
              <a:t>Drobný DM:  není financování do fondů ale do nákladů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782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č.1 Pořízení DHM nákup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1.Faktura dodavatele		100	</a:t>
            </a:r>
          </a:p>
          <a:p>
            <a:r>
              <a:rPr lang="cs-CZ" dirty="0" smtClean="0"/>
              <a:t>2.Ührada faktury			100</a:t>
            </a:r>
          </a:p>
          <a:p>
            <a:r>
              <a:rPr lang="cs-CZ" dirty="0" smtClean="0"/>
              <a:t>3.převod do užívání			100</a:t>
            </a:r>
          </a:p>
          <a:p>
            <a:r>
              <a:rPr lang="cs-CZ" dirty="0" smtClean="0"/>
              <a:t>4.Převod zdrojů k profinancování100</a:t>
            </a:r>
          </a:p>
          <a:p>
            <a:r>
              <a:rPr lang="cs-CZ" dirty="0" smtClean="0"/>
              <a:t>5.Odpisy do nákladů		20</a:t>
            </a:r>
          </a:p>
          <a:p>
            <a:r>
              <a:rPr lang="cs-CZ" dirty="0" smtClean="0"/>
              <a:t>6.Tvorba zdrojů ve výši odpisů	20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86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PS 416:300</a:t>
            </a:r>
          </a:p>
          <a:p>
            <a:r>
              <a:rPr lang="cs-CZ" dirty="0" smtClean="0"/>
              <a:t>PS 241:300</a:t>
            </a:r>
          </a:p>
          <a:p>
            <a:r>
              <a:rPr lang="cs-CZ" dirty="0" smtClean="0"/>
              <a:t>Aktiva					Pasiva</a:t>
            </a:r>
          </a:p>
          <a:p>
            <a:r>
              <a:rPr lang="cs-CZ" dirty="0" smtClean="0"/>
              <a:t>DHM		100			Jmění ÚJ 	80</a:t>
            </a:r>
          </a:p>
          <a:p>
            <a:r>
              <a:rPr lang="cs-CZ" dirty="0" smtClean="0"/>
              <a:t>BÚ			200			Fond repr.220</a:t>
            </a:r>
          </a:p>
          <a:p>
            <a:r>
              <a:rPr lang="cs-CZ" dirty="0" smtClean="0"/>
              <a:t>Oprávky		  - 20                     VH		-20</a:t>
            </a:r>
          </a:p>
          <a:p>
            <a:r>
              <a:rPr lang="cs-CZ" dirty="0" smtClean="0"/>
              <a:t>---------------------------------------------------------------A celkem	280		Pasiva celkem	280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674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Zúčtování odpisů:</a:t>
            </a:r>
          </a:p>
          <a:p>
            <a:r>
              <a:rPr lang="cs-CZ" dirty="0" smtClean="0"/>
              <a:t>1. 07,08/551</a:t>
            </a:r>
          </a:p>
          <a:p>
            <a:r>
              <a:rPr lang="cs-CZ" dirty="0" smtClean="0"/>
              <a:t>2. Tvorba fondu reprodukce majetku 401/416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899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Účtování zvířat v ZOO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1.nákup			501/321</a:t>
            </a:r>
          </a:p>
          <a:p>
            <a:r>
              <a:rPr lang="cs-CZ" dirty="0" smtClean="0"/>
              <a:t>2.úhrada faktury	321/241</a:t>
            </a:r>
          </a:p>
          <a:p>
            <a:r>
              <a:rPr lang="cs-CZ" dirty="0" smtClean="0"/>
              <a:t>3.zvýšení zdrojů a zvířat		139/401</a:t>
            </a:r>
          </a:p>
          <a:p>
            <a:r>
              <a:rPr lang="cs-CZ" dirty="0" smtClean="0"/>
              <a:t>4.příchovky				139/401</a:t>
            </a:r>
          </a:p>
          <a:p>
            <a:r>
              <a:rPr lang="cs-CZ" dirty="0" smtClean="0"/>
              <a:t>5.tržba z prodeje zvířat		311/644</a:t>
            </a:r>
          </a:p>
          <a:p>
            <a:r>
              <a:rPr lang="cs-CZ" dirty="0" smtClean="0"/>
              <a:t>6. snížení zdrojů a zvířat		401/139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1081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144</Words>
  <Application>Microsoft Office PowerPoint</Application>
  <PresentationFormat>Předvádění na obrazovce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Účetnictví příspěvkových organizací</vt:lpstr>
      <vt:lpstr>         Postavení a funkce PO   Působí: ve veřejném sektoru“ školství, zdravotnictvím, soc.službách Zřizovatelé: organizační složky státu územní samosprávné celky Účetní jednotky s právní subjektivitou</vt:lpstr>
      <vt:lpstr>      Získané prostředky:   - z hlavní činnosti - ze státního rozpočtu - z vlastních fondů - dary</vt:lpstr>
      <vt:lpstr>Fondy PO</vt:lpstr>
      <vt:lpstr>Dlouhodobý majetek</vt:lpstr>
      <vt:lpstr>Příklad č.1 Pořízení DHM nákup</vt:lpstr>
      <vt:lpstr>Rozvaha</vt:lpstr>
      <vt:lpstr>Odpisy</vt:lpstr>
      <vt:lpstr>Účtování zvířat v ZOO</vt:lpstr>
      <vt:lpstr>Fondy  a rozdělení VH</vt:lpstr>
      <vt:lpstr>Výsledek hospodaření</vt:lpstr>
      <vt:lpstr>Příděl do fondu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příspěvkových organizací</dc:title>
  <dc:creator>admin</dc:creator>
  <cp:lastModifiedBy>Michaela Spackova</cp:lastModifiedBy>
  <cp:revision>9</cp:revision>
  <dcterms:created xsi:type="dcterms:W3CDTF">2014-05-05T19:36:37Z</dcterms:created>
  <dcterms:modified xsi:type="dcterms:W3CDTF">2014-05-09T06:31:51Z</dcterms:modified>
</cp:coreProperties>
</file>