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F450F-C35C-4BB3-94A3-C9211ADD3F7E}" type="datetimeFigureOut">
              <a:rPr lang="cs-CZ" smtClean="0"/>
              <a:t>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95409-5B5B-4173-9355-6B8370EACEF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2h. Následné povinnosti s ÚZ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Výroční zpráva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Výroční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-sestavení : kde povinnost auditu</a:t>
            </a:r>
          </a:p>
          <a:p>
            <a:r>
              <a:rPr lang="cs-CZ" dirty="0" smtClean="0"/>
              <a:t>Schválení: valná hromada</a:t>
            </a:r>
          </a:p>
          <a:p>
            <a:r>
              <a:rPr lang="cs-CZ" dirty="0" smtClean="0"/>
              <a:t>Zveřejnění: rejstříkový soud-elektronicky</a:t>
            </a:r>
          </a:p>
          <a:p>
            <a:r>
              <a:rPr lang="cs-CZ" dirty="0" smtClean="0"/>
              <a:t>§21 Zákona o účet.563/1991Sb.</a:t>
            </a:r>
          </a:p>
          <a:p>
            <a:r>
              <a:rPr lang="cs-CZ" dirty="0" smtClean="0"/>
              <a:t>Tisk ?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výroční zprávy: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Finanční i nefinanční informace-doplnění ÚZ</a:t>
            </a:r>
          </a:p>
          <a:p>
            <a:r>
              <a:rPr lang="cs-CZ" dirty="0" smtClean="0"/>
              <a:t>A)co se stalo po rozvahovém dni</a:t>
            </a:r>
          </a:p>
          <a:p>
            <a:r>
              <a:rPr lang="cs-CZ" dirty="0" smtClean="0"/>
              <a:t>B)vývoj činnosti ÚJ</a:t>
            </a:r>
          </a:p>
          <a:p>
            <a:r>
              <a:rPr lang="cs-CZ" dirty="0" smtClean="0"/>
              <a:t>C)výzkum a vývoj</a:t>
            </a:r>
          </a:p>
          <a:p>
            <a:r>
              <a:rPr lang="cs-CZ" dirty="0" smtClean="0"/>
              <a:t>D)ochrana život.prostředí</a:t>
            </a:r>
          </a:p>
          <a:p>
            <a:r>
              <a:rPr lang="cs-CZ" dirty="0" smtClean="0"/>
              <a:t>E)účetní závěrku</a:t>
            </a:r>
          </a:p>
          <a:p>
            <a:r>
              <a:rPr lang="cs-CZ" dirty="0" smtClean="0"/>
              <a:t>F)zprávu auditora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Valná hromada: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Schvaluje účetní závěrku</a:t>
            </a:r>
          </a:p>
          <a:p>
            <a:r>
              <a:rPr lang="cs-CZ" dirty="0" smtClean="0"/>
              <a:t>Výsledek hospodaření</a:t>
            </a:r>
          </a:p>
          <a:p>
            <a:r>
              <a:rPr lang="cs-CZ" dirty="0" smtClean="0"/>
              <a:t>Použití zisku, úhrada ztráty</a:t>
            </a:r>
          </a:p>
          <a:p>
            <a:r>
              <a:rPr lang="cs-CZ" dirty="0" smtClean="0"/>
              <a:t>Schvaluje výroční zprávu</a:t>
            </a:r>
          </a:p>
          <a:p>
            <a:r>
              <a:rPr lang="cs-CZ" dirty="0" smtClean="0"/>
              <a:t>Schvaluje auditora pro následující období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Audit účetní závěrky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§20 Ověřování ÚZ auditorem zákon 563/91 Sb.</a:t>
            </a:r>
          </a:p>
          <a:p>
            <a:r>
              <a:rPr lang="cs-CZ" dirty="0" smtClean="0"/>
              <a:t>Kdo podléhá auditu:</a:t>
            </a:r>
          </a:p>
          <a:p>
            <a:r>
              <a:rPr lang="cs-CZ" dirty="0" smtClean="0"/>
              <a:t>A.s. dosahuje jedno z kriterii ( v předešlém a běžném období)</a:t>
            </a:r>
          </a:p>
          <a:p>
            <a:r>
              <a:rPr lang="cs-CZ" dirty="0" smtClean="0"/>
              <a:t>Aktiva  větší než 40 mil.</a:t>
            </a:r>
          </a:p>
          <a:p>
            <a:r>
              <a:rPr lang="cs-CZ" dirty="0" smtClean="0"/>
              <a:t>Obrat větší než 80 mil.</a:t>
            </a:r>
          </a:p>
          <a:p>
            <a:r>
              <a:rPr lang="cs-CZ" dirty="0" smtClean="0"/>
              <a:t>Počet zaměstnanců více než 50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Ostatní obchod.společnosti dosahují 2 kriterii(viz výše)</a:t>
            </a:r>
          </a:p>
          <a:p>
            <a:r>
              <a:rPr lang="cs-CZ" dirty="0" smtClean="0"/>
              <a:t>Ostatní účetní jednotky podle zvláštního právního předpisu –neziskové organizace, nadace, banky,pojišťovny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Podstata auditu ÚZ:(zákon č.93/2009 Sb.</a:t>
            </a:r>
          </a:p>
          <a:p>
            <a:r>
              <a:rPr lang="cs-CZ" dirty="0" smtClean="0"/>
              <a:t>-ověření ÚZ řádných, mimořádných, </a:t>
            </a:r>
            <a:r>
              <a:rPr lang="cs-CZ" dirty="0" err="1" smtClean="0"/>
              <a:t>mezitimních</a:t>
            </a:r>
            <a:endParaRPr lang="cs-CZ" dirty="0" smtClean="0"/>
          </a:p>
          <a:p>
            <a:r>
              <a:rPr lang="cs-CZ" dirty="0" smtClean="0"/>
              <a:t>Auditor</a:t>
            </a:r>
          </a:p>
          <a:p>
            <a:r>
              <a:rPr lang="cs-CZ" dirty="0" smtClean="0"/>
              <a:t>Etický kodex</a:t>
            </a:r>
          </a:p>
          <a:p>
            <a:r>
              <a:rPr lang="cs-CZ" dirty="0" smtClean="0"/>
              <a:t>Zpráva auditora</a:t>
            </a:r>
          </a:p>
          <a:p>
            <a:r>
              <a:rPr lang="cs-CZ" dirty="0" smtClean="0"/>
              <a:t>Auditorské standardy</a:t>
            </a:r>
          </a:p>
          <a:p>
            <a:r>
              <a:rPr lang="cs-CZ" dirty="0" smtClean="0"/>
              <a:t>Komora auditorů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 účetní jednotky uchovávají min.10 let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Daňové přiznání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Přiznání k dani z příjmů právnických osob:</a:t>
            </a:r>
          </a:p>
          <a:p>
            <a:r>
              <a:rPr lang="cs-CZ" dirty="0" smtClean="0"/>
              <a:t>Součástí jsou účetní výkazy</a:t>
            </a:r>
          </a:p>
          <a:p>
            <a:r>
              <a:rPr lang="cs-CZ" dirty="0" smtClean="0"/>
              <a:t>(viz formulář VOS,KS,IP)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198</Words>
  <Application>Microsoft Office PowerPoint</Application>
  <PresentationFormat>Předvádění na obrazovce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2h. Následné povinnosti s ÚZ</vt:lpstr>
      <vt:lpstr>Výroční zpráva</vt:lpstr>
      <vt:lpstr>Obsah výroční zprávy:</vt:lpstr>
      <vt:lpstr>Valná hromada:</vt:lpstr>
      <vt:lpstr>Audit účetní závěrky</vt:lpstr>
      <vt:lpstr>Prezentace aplikace PowerPoint</vt:lpstr>
      <vt:lpstr>Prezentace aplikace PowerPoint</vt:lpstr>
      <vt:lpstr>Archivace</vt:lpstr>
      <vt:lpstr>Daňové přiznání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2h. Následné povinnosti s ÚZ</dc:title>
  <dc:creator>xxx</dc:creator>
  <cp:lastModifiedBy>Michaela Spackova</cp:lastModifiedBy>
  <cp:revision>22</cp:revision>
  <dcterms:created xsi:type="dcterms:W3CDTF">2013-03-07T16:51:54Z</dcterms:created>
  <dcterms:modified xsi:type="dcterms:W3CDTF">2013-03-08T11:02:45Z</dcterms:modified>
</cp:coreProperties>
</file>